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80" r:id="rId23"/>
    <p:sldId id="279" r:id="rId24"/>
    <p:sldId id="283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à coins arrondis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à coins arrondis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20" name="Sous-titr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à coins arrondis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à coins arrondis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à coins arrondis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Arrondir un rectangle à un seul coin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Espace réservé du titre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5" name="Espace réservé de la date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2/5/2019</a:t>
            </a:fld>
            <a:endParaRPr lang="en-US"/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image" Target="../media/image10.png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7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hyperlink" Target="https://data.stackexchange.com/stackoverflow/query/ne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NLP </a:t>
            </a:r>
            <a:r>
              <a:rPr lang="fr-FR" dirty="0" err="1" smtClean="0"/>
              <a:t>Stack</a:t>
            </a:r>
            <a:r>
              <a:rPr lang="fr-FR" dirty="0" smtClean="0"/>
              <a:t> </a:t>
            </a:r>
            <a:r>
              <a:rPr lang="fr-FR" dirty="0" err="1" smtClean="0"/>
              <a:t>overflow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smtClean="0"/>
              <a:t>Modèles de suggestion de tags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548680"/>
            <a:ext cx="2554287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811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/>
          <a:lstStyle/>
          <a:p>
            <a:r>
              <a:rPr lang="fr-FR" dirty="0"/>
              <a:t>Tags one-hot </a:t>
            </a:r>
            <a:r>
              <a:rPr lang="fr-FR" dirty="0" err="1"/>
              <a:t>encoded</a:t>
            </a:r>
            <a:endParaRPr lang="fr-FR" dirty="0"/>
          </a:p>
        </p:txBody>
      </p:sp>
      <p:pic>
        <p:nvPicPr>
          <p:cNvPr id="7" name="Picture 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18" y="2924944"/>
            <a:ext cx="7128792" cy="2105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>
            <p:custDataLst>
              <p:tags r:id="rId3"/>
            </p:custDataLst>
          </p:nvPr>
        </p:nvSpPr>
        <p:spPr>
          <a:xfrm>
            <a:off x="1003473" y="1844824"/>
            <a:ext cx="7024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Top </a:t>
            </a:r>
            <a:r>
              <a:rPr lang="fr-FR" b="1" dirty="0" smtClean="0"/>
              <a:t>162 tags One-hot </a:t>
            </a:r>
            <a:r>
              <a:rPr lang="fr-FR" b="1" dirty="0" err="1" smtClean="0"/>
              <a:t>encoded</a:t>
            </a:r>
            <a:r>
              <a:rPr lang="fr-FR" b="1" dirty="0" smtClean="0"/>
              <a:t> </a:t>
            </a:r>
            <a:r>
              <a:rPr lang="fr-FR" dirty="0" smtClean="0"/>
              <a:t>qui servira pour les modèles supervisés (labels).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55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/>
          <a:lstStyle/>
          <a:p>
            <a:r>
              <a:rPr lang="fr-FR" dirty="0" smtClean="0"/>
              <a:t>Corpus</a:t>
            </a:r>
            <a:endParaRPr lang="fr-FR" dirty="0"/>
          </a:p>
        </p:txBody>
      </p:sp>
      <p:sp>
        <p:nvSpPr>
          <p:cNvPr id="3" name="ZoneTexte 2"/>
          <p:cNvSpPr txBox="1"/>
          <p:nvPr>
            <p:custDataLst>
              <p:tags r:id="rId2"/>
            </p:custDataLst>
          </p:nvPr>
        </p:nvSpPr>
        <p:spPr>
          <a:xfrm>
            <a:off x="611560" y="1484784"/>
            <a:ext cx="3931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Fusion de </a:t>
            </a:r>
            <a:r>
              <a:rPr lang="fr-FR" dirty="0" err="1" smtClean="0"/>
              <a:t>Title</a:t>
            </a:r>
            <a:r>
              <a:rPr lang="fr-FR" dirty="0" smtClean="0"/>
              <a:t> et Body</a:t>
            </a:r>
          </a:p>
          <a:p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Nettoyage du texte (balises, accent, majuscule, (),{}, </a:t>
            </a:r>
            <a:r>
              <a:rPr lang="fr-FR" dirty="0" err="1" smtClean="0"/>
              <a:t>ect</a:t>
            </a:r>
            <a:r>
              <a:rPr lang="fr-FR" dirty="0" smtClean="0"/>
              <a:t>… (C#, C++, .net)</a:t>
            </a:r>
          </a:p>
          <a:p>
            <a:endParaRPr lang="fr-FR" strike="sngStrik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err="1" smtClean="0"/>
              <a:t>Tokenisation</a:t>
            </a:r>
            <a:r>
              <a:rPr lang="fr-FR" dirty="0" smtClean="0"/>
              <a:t> sur les noms et adjectifs</a:t>
            </a:r>
          </a:p>
          <a:p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Liste de </a:t>
            </a:r>
            <a:r>
              <a:rPr lang="fr-FR" dirty="0" err="1" smtClean="0"/>
              <a:t>stopwords</a:t>
            </a: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sym typeface="Wingdings" pitchFamily="2" charset="2"/>
              </a:rPr>
              <a:t> </a:t>
            </a:r>
            <a:r>
              <a:rPr lang="fr-FR" dirty="0" smtClean="0"/>
              <a:t>Liste de </a:t>
            </a:r>
            <a:r>
              <a:rPr lang="fr-FR" dirty="0" smtClean="0"/>
              <a:t>66 029 </a:t>
            </a:r>
            <a:r>
              <a:rPr lang="fr-FR" dirty="0" smtClean="0"/>
              <a:t>mots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5" name="Picture 1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17538"/>
            <a:ext cx="3264620" cy="5189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6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/>
          <a:lstStyle/>
          <a:p>
            <a:r>
              <a:rPr lang="fr-FR" dirty="0" smtClean="0"/>
              <a:t>Tables de fréquences</a:t>
            </a:r>
            <a:endParaRPr lang="fr-FR" dirty="0"/>
          </a:p>
        </p:txBody>
      </p:sp>
      <p:sp>
        <p:nvSpPr>
          <p:cNvPr id="3" name="ZoneTexte 2"/>
          <p:cNvSpPr txBox="1"/>
          <p:nvPr>
            <p:custDataLst>
              <p:tags r:id="rId2"/>
            </p:custDataLst>
          </p:nvPr>
        </p:nvSpPr>
        <p:spPr>
          <a:xfrm>
            <a:off x="611560" y="1529260"/>
            <a:ext cx="7979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endParaRPr lang="fr-FR" dirty="0"/>
          </a:p>
          <a:p>
            <a:pPr algn="ctr"/>
            <a:r>
              <a:rPr lang="fr-FR" b="1" dirty="0" err="1" smtClean="0"/>
              <a:t>Term</a:t>
            </a:r>
            <a:r>
              <a:rPr lang="fr-FR" b="1" dirty="0" smtClean="0"/>
              <a:t> </a:t>
            </a:r>
            <a:r>
              <a:rPr lang="fr-FR" b="1" dirty="0" err="1" smtClean="0"/>
              <a:t>frequency</a:t>
            </a:r>
            <a:r>
              <a:rPr lang="fr-FR" b="1" dirty="0" smtClean="0"/>
              <a:t> (</a:t>
            </a:r>
            <a:r>
              <a:rPr lang="fr-FR" b="1" dirty="0" err="1" smtClean="0"/>
              <a:t>tf</a:t>
            </a:r>
            <a:r>
              <a:rPr lang="fr-FR" b="1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algn="ctr"/>
            <a:r>
              <a:rPr lang="fr-FR" b="1" dirty="0" err="1" smtClean="0"/>
              <a:t>Term</a:t>
            </a:r>
            <a:r>
              <a:rPr lang="fr-FR" b="1" dirty="0" smtClean="0"/>
              <a:t> </a:t>
            </a:r>
            <a:r>
              <a:rPr lang="fr-FR" b="1" dirty="0" err="1"/>
              <a:t>frequency</a:t>
            </a:r>
            <a:r>
              <a:rPr lang="fr-FR" b="1" dirty="0"/>
              <a:t> inverse </a:t>
            </a:r>
            <a:r>
              <a:rPr lang="fr-FR" b="1" dirty="0" smtClean="0"/>
              <a:t>document (</a:t>
            </a:r>
            <a:r>
              <a:rPr lang="fr-FR" b="1" dirty="0" err="1" smtClean="0"/>
              <a:t>tfidf</a:t>
            </a:r>
            <a:r>
              <a:rPr lang="fr-FR" b="1" dirty="0" smtClean="0"/>
              <a:t>)</a:t>
            </a:r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220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709" y="3640628"/>
            <a:ext cx="5476908" cy="145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990" y="1772815"/>
            <a:ext cx="5490347" cy="148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necteur droit avec flèche 5"/>
          <p:cNvCxnSpPr/>
          <p:nvPr>
            <p:custDataLst>
              <p:tags r:id="rId9"/>
            </p:custDataLst>
          </p:nvPr>
        </p:nvCxnSpPr>
        <p:spPr>
          <a:xfrm>
            <a:off x="2692952" y="1627208"/>
            <a:ext cx="3816424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>
            <p:custDataLst>
              <p:tags r:id="rId10"/>
            </p:custDataLst>
          </p:nvPr>
        </p:nvCxnSpPr>
        <p:spPr>
          <a:xfrm>
            <a:off x="1691680" y="2228817"/>
            <a:ext cx="0" cy="1032557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>
            <p:custDataLst>
              <p:tags r:id="rId11"/>
            </p:custDataLst>
          </p:nvPr>
        </p:nvSpPr>
        <p:spPr>
          <a:xfrm>
            <a:off x="3779912" y="1350209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 variables (mots)</a:t>
            </a:r>
            <a:endParaRPr lang="fr-FR" sz="1200" dirty="0"/>
          </a:p>
        </p:txBody>
      </p:sp>
      <p:sp>
        <p:nvSpPr>
          <p:cNvPr id="20" name="ZoneTexte 19"/>
          <p:cNvSpPr txBox="1"/>
          <p:nvPr>
            <p:custDataLst>
              <p:tags r:id="rId12"/>
            </p:custDataLst>
          </p:nvPr>
        </p:nvSpPr>
        <p:spPr>
          <a:xfrm>
            <a:off x="999035" y="2517094"/>
            <a:ext cx="85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X </a:t>
            </a:r>
            <a:r>
              <a:rPr lang="fr-FR" sz="1200" dirty="0" err="1" smtClean="0"/>
              <a:t>posts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97371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3</a:t>
            </a:r>
            <a:r>
              <a:rPr lang="fr-FR" dirty="0"/>
              <a:t>. Méthodologie</a:t>
            </a:r>
            <a:br>
              <a:rPr lang="fr-FR" dirty="0"/>
            </a:br>
            <a:endParaRPr lang="fr-FR" dirty="0"/>
          </a:p>
        </p:txBody>
      </p:sp>
      <p:sp>
        <p:nvSpPr>
          <p:cNvPr id="3" name="ZoneTexte 2"/>
          <p:cNvSpPr txBox="1"/>
          <p:nvPr>
            <p:custDataLst>
              <p:tags r:id="rId2"/>
            </p:custDataLst>
          </p:nvPr>
        </p:nvSpPr>
        <p:spPr>
          <a:xfrm>
            <a:off x="611560" y="4725144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Format des résultats: liste de 10 mots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5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Format des résultats: modèles non-supervisé</a:t>
            </a:r>
            <a:endParaRPr lang="fr-FR" sz="2400" dirty="0"/>
          </a:p>
        </p:txBody>
      </p:sp>
      <p:sp>
        <p:nvSpPr>
          <p:cNvPr id="3" name="ZoneTexte 2"/>
          <p:cNvSpPr txBox="1"/>
          <p:nvPr>
            <p:custDataLst>
              <p:tags r:id="rId2"/>
            </p:custDataLst>
          </p:nvPr>
        </p:nvSpPr>
        <p:spPr>
          <a:xfrm>
            <a:off x="611560" y="1484785"/>
            <a:ext cx="75608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Résultats brutes: </a:t>
            </a:r>
            <a:r>
              <a:rPr lang="fr-FR" b="1" dirty="0" smtClean="0"/>
              <a:t>table de probabilité (%) de </a:t>
            </a:r>
            <a:r>
              <a:rPr lang="fr-FR" b="1" dirty="0" err="1" smtClean="0"/>
              <a:t>topics</a:t>
            </a:r>
            <a:r>
              <a:rPr lang="fr-FR" b="1" dirty="0" smtClean="0"/>
              <a:t> </a:t>
            </a:r>
            <a:r>
              <a:rPr lang="fr-FR" dirty="0" smtClean="0"/>
              <a:t>(Chaque </a:t>
            </a:r>
            <a:r>
              <a:rPr lang="fr-FR" dirty="0" err="1" smtClean="0"/>
              <a:t>topic</a:t>
            </a:r>
            <a:r>
              <a:rPr lang="fr-FR" dirty="0" smtClean="0"/>
              <a:t> est défini par une liste de mots)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Problématique: Comment choisir 10 mots ?</a:t>
            </a: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r>
              <a:rPr lang="fr-FR" dirty="0" smtClean="0">
                <a:sym typeface="Wingdings" pitchFamily="2" charset="2"/>
              </a:rPr>
              <a:t> </a:t>
            </a:r>
            <a:r>
              <a:rPr lang="fr-FR" dirty="0" smtClean="0"/>
              <a:t>Chaque </a:t>
            </a:r>
            <a:r>
              <a:rPr lang="fr-FR" dirty="0" err="1" smtClean="0"/>
              <a:t>topic</a:t>
            </a:r>
            <a:r>
              <a:rPr lang="fr-FR" dirty="0" smtClean="0"/>
              <a:t> retournera ses X tops mots, ou X est proportionnel a la probabilité du </a:t>
            </a:r>
            <a:r>
              <a:rPr lang="fr-FR" dirty="0" err="1" smtClean="0"/>
              <a:t>topic</a:t>
            </a:r>
            <a:r>
              <a:rPr lang="fr-FR" dirty="0"/>
              <a:t>.</a:t>
            </a:r>
            <a:r>
              <a:rPr lang="fr-FR" dirty="0" smtClean="0"/>
              <a:t> Par exemple, un </a:t>
            </a:r>
            <a:r>
              <a:rPr lang="fr-FR" dirty="0" err="1" smtClean="0"/>
              <a:t>topic</a:t>
            </a:r>
            <a:r>
              <a:rPr lang="fr-FR" dirty="0" smtClean="0"/>
              <a:t> à 21% reverra 2 mots, un à 76% =&gt; 8 mots, </a:t>
            </a:r>
            <a:r>
              <a:rPr lang="fr-FR" dirty="0" err="1" smtClean="0"/>
              <a:t>etc</a:t>
            </a:r>
            <a:r>
              <a:rPr lang="fr-FR" dirty="0" smtClean="0"/>
              <a:t> )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/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75656" y="1484785"/>
            <a:ext cx="5968374" cy="20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Format des résultats: modèles supervisés</a:t>
            </a:r>
            <a:endParaRPr lang="fr-FR" sz="2400" dirty="0"/>
          </a:p>
        </p:txBody>
      </p:sp>
      <p:sp>
        <p:nvSpPr>
          <p:cNvPr id="3" name="ZoneTexte 2"/>
          <p:cNvSpPr txBox="1"/>
          <p:nvPr>
            <p:custDataLst>
              <p:tags r:id="rId2"/>
            </p:custDataLst>
          </p:nvPr>
        </p:nvSpPr>
        <p:spPr>
          <a:xfrm>
            <a:off x="611560" y="1484785"/>
            <a:ext cx="77768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Résultats brute: table </a:t>
            </a:r>
            <a:r>
              <a:rPr lang="fr-FR" b="1" dirty="0" smtClean="0"/>
              <a:t>one hot </a:t>
            </a:r>
            <a:r>
              <a:rPr lang="fr-FR" b="1" dirty="0" err="1" smtClean="0"/>
              <a:t>encoded</a:t>
            </a:r>
            <a:endParaRPr lang="fr-FR" b="1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problématique: la </a:t>
            </a:r>
            <a:r>
              <a:rPr lang="fr-FR" dirty="0"/>
              <a:t>longueur de </a:t>
            </a:r>
            <a:r>
              <a:rPr lang="fr-FR" dirty="0" smtClean="0"/>
              <a:t>la liste </a:t>
            </a:r>
            <a:r>
              <a:rPr lang="fr-FR" dirty="0"/>
              <a:t>de </a:t>
            </a:r>
            <a:r>
              <a:rPr lang="fr-FR" dirty="0" smtClean="0"/>
              <a:t>tags retourné est variable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fr-FR" dirty="0"/>
          </a:p>
          <a:p>
            <a:r>
              <a:rPr lang="fr-FR" dirty="0" smtClean="0">
                <a:sym typeface="Wingdings" pitchFamily="2" charset="2"/>
              </a:rPr>
              <a:t> Travailler avec la table des probabilités et sélectionner les 10 tags qui ont la plus haute probabilité. </a:t>
            </a:r>
            <a:endParaRPr lang="fr-FR" dirty="0"/>
          </a:p>
          <a:p>
            <a:pPr marL="742950" lvl="1" indent="-285750">
              <a:buFont typeface="Arial" pitchFamily="34" charset="0"/>
              <a:buChar char="•"/>
            </a:pPr>
            <a:endParaRPr lang="fr-FR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42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2776"/>
            <a:ext cx="5956300" cy="207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10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>
            <a:normAutofit/>
          </a:bodyPr>
          <a:lstStyle/>
          <a:p>
            <a:r>
              <a:rPr lang="fr-FR" dirty="0" err="1" smtClean="0"/>
              <a:t>Scoring</a:t>
            </a:r>
            <a:r>
              <a:rPr lang="fr-FR" dirty="0" smtClean="0"/>
              <a:t>: Hit Rate</a:t>
            </a:r>
            <a:endParaRPr lang="fr-FR" dirty="0"/>
          </a:p>
        </p:txBody>
      </p:sp>
      <p:sp>
        <p:nvSpPr>
          <p:cNvPr id="3" name="ZoneTexte 2"/>
          <p:cNvSpPr txBox="1"/>
          <p:nvPr>
            <p:custDataLst>
              <p:tags r:id="rId2"/>
            </p:custDataLst>
          </p:nvPr>
        </p:nvSpPr>
        <p:spPr>
          <a:xfrm>
            <a:off x="770892" y="2060848"/>
            <a:ext cx="51692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r>
              <a:rPr lang="fr-FR" dirty="0" smtClean="0"/>
              <a:t>Tags réels: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smtClean="0">
                <a:solidFill>
                  <a:srgbClr val="00B050"/>
                </a:solidFill>
              </a:rPr>
              <a:t>python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smtClean="0">
                <a:solidFill>
                  <a:srgbClr val="00B050"/>
                </a:solidFill>
              </a:rPr>
              <a:t>pandas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ql</a:t>
            </a:r>
            <a:endParaRPr lang="fr-FR" dirty="0" smtClean="0">
              <a:solidFill>
                <a:srgbClr val="FF0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Upload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742950" lvl="1" indent="-285750">
              <a:buFont typeface="Arial" pitchFamily="34" charset="0"/>
              <a:buChar char="•"/>
            </a:pP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              Hit rate = 2</a:t>
            </a:r>
            <a:r>
              <a:rPr lang="fr-FR" dirty="0" smtClean="0"/>
              <a:t>/(4-1) </a:t>
            </a:r>
            <a:r>
              <a:rPr lang="fr-FR" dirty="0" smtClean="0"/>
              <a:t>= 0.66</a:t>
            </a: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ZoneTexte 9"/>
          <p:cNvSpPr txBox="1"/>
          <p:nvPr>
            <p:custDataLst>
              <p:tags r:id="rId7"/>
            </p:custDataLst>
          </p:nvPr>
        </p:nvSpPr>
        <p:spPr>
          <a:xfrm>
            <a:off x="5076056" y="1988840"/>
            <a:ext cx="3096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r>
              <a:rPr lang="fr-FR" dirty="0" smtClean="0"/>
              <a:t>10 Tags proposés: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>
                <a:solidFill>
                  <a:srgbClr val="00B050"/>
                </a:solidFill>
              </a:rPr>
              <a:t>p</a:t>
            </a:r>
            <a:r>
              <a:rPr lang="fr-FR" dirty="0" smtClean="0">
                <a:solidFill>
                  <a:srgbClr val="00B050"/>
                </a:solidFill>
              </a:rPr>
              <a:t>ython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smtClean="0"/>
              <a:t>.net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err="1"/>
              <a:t>j</a:t>
            </a:r>
            <a:r>
              <a:rPr lang="fr-FR" dirty="0" err="1" smtClean="0"/>
              <a:t>avascript</a:t>
            </a:r>
            <a:endParaRPr lang="fr-F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>
                <a:solidFill>
                  <a:srgbClr val="00B050"/>
                </a:solidFill>
              </a:rPr>
              <a:t>p</a:t>
            </a:r>
            <a:r>
              <a:rPr lang="fr-FR" dirty="0" smtClean="0">
                <a:solidFill>
                  <a:srgbClr val="00B050"/>
                </a:solidFill>
              </a:rPr>
              <a:t>andas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/>
              <a:t>v</a:t>
            </a:r>
            <a:r>
              <a:rPr lang="fr-FR" dirty="0" smtClean="0"/>
              <a:t>ersion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err="1"/>
              <a:t>t</a:t>
            </a:r>
            <a:r>
              <a:rPr lang="fr-FR" dirty="0" err="1" smtClean="0"/>
              <a:t>ext</a:t>
            </a:r>
            <a:endParaRPr lang="fr-F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/>
              <a:t>v</a:t>
            </a:r>
            <a:r>
              <a:rPr lang="fr-FR" dirty="0" smtClean="0"/>
              <a:t>ar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/>
              <a:t>v</a:t>
            </a:r>
            <a:r>
              <a:rPr lang="fr-FR" dirty="0" smtClean="0"/>
              <a:t>ersion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/>
              <a:t>g</a:t>
            </a:r>
            <a:r>
              <a:rPr lang="fr-FR" dirty="0" smtClean="0"/>
              <a:t>it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smtClean="0"/>
              <a:t>table</a:t>
            </a:r>
            <a:endParaRPr lang="fr-FR" dirty="0" smtClean="0"/>
          </a:p>
        </p:txBody>
      </p:sp>
      <p:cxnSp>
        <p:nvCxnSpPr>
          <p:cNvPr id="6" name="Connecteur droit avec flèche 5"/>
          <p:cNvCxnSpPr/>
          <p:nvPr>
            <p:custDataLst>
              <p:tags r:id="rId8"/>
            </p:custDataLst>
          </p:nvPr>
        </p:nvCxnSpPr>
        <p:spPr>
          <a:xfrm>
            <a:off x="2627784" y="2780928"/>
            <a:ext cx="2736304" cy="0"/>
          </a:xfrm>
          <a:prstGeom prst="straightConnector1">
            <a:avLst/>
          </a:prstGeom>
          <a:ln w="444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>
            <p:custDataLst>
              <p:tags r:id="rId9"/>
            </p:custDataLst>
          </p:nvPr>
        </p:nvCxnSpPr>
        <p:spPr>
          <a:xfrm>
            <a:off x="2627784" y="3073273"/>
            <a:ext cx="2736304" cy="504056"/>
          </a:xfrm>
          <a:prstGeom prst="straightConnector1">
            <a:avLst/>
          </a:prstGeom>
          <a:ln w="444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>
            <p:custDataLst>
              <p:tags r:id="rId10"/>
            </p:custDataLst>
          </p:nvPr>
        </p:nvSpPr>
        <p:spPr>
          <a:xfrm>
            <a:off x="612775" y="1440181"/>
            <a:ext cx="7991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Hit Rate </a:t>
            </a:r>
            <a:r>
              <a:rPr lang="fr-FR" dirty="0"/>
              <a:t>= ratio de tags réels </a:t>
            </a:r>
            <a:r>
              <a:rPr lang="fr-FR" dirty="0" smtClean="0"/>
              <a:t>présents </a:t>
            </a:r>
            <a:r>
              <a:rPr lang="fr-FR" dirty="0"/>
              <a:t>dans les tags </a:t>
            </a:r>
            <a:r>
              <a:rPr lang="fr-FR" dirty="0" smtClean="0"/>
              <a:t>proposés</a:t>
            </a:r>
          </a:p>
          <a:p>
            <a:r>
              <a:rPr lang="fr-FR" dirty="0" smtClean="0"/>
              <a:t>Par default, seul les tags faisant partie du top 162 sont considérés.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633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3</a:t>
            </a:r>
            <a:r>
              <a:rPr lang="fr-FR" dirty="0"/>
              <a:t>. </a:t>
            </a:r>
            <a:r>
              <a:rPr lang="fr-FR" dirty="0" smtClean="0"/>
              <a:t>Modèles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ZoneTexte 2"/>
          <p:cNvSpPr txBox="1"/>
          <p:nvPr>
            <p:custDataLst>
              <p:tags r:id="rId2"/>
            </p:custDataLst>
          </p:nvPr>
        </p:nvSpPr>
        <p:spPr>
          <a:xfrm>
            <a:off x="611560" y="4725144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/>
              <a:t>Non-supervisé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Semi-supervisé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</a:t>
            </a:r>
            <a:r>
              <a:rPr lang="fr-FR" dirty="0" smtClean="0"/>
              <a:t>upervisé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20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>
            <a:normAutofit/>
          </a:bodyPr>
          <a:lstStyle/>
          <a:p>
            <a:pPr lvl="0"/>
            <a:r>
              <a:rPr lang="fr-FR" cap="small" dirty="0">
                <a:effectLst/>
              </a:rPr>
              <a:t>Modèles Non-Supervises</a:t>
            </a:r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268" name="Picture 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606702" cy="410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9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>
            <a:normAutofit/>
          </a:bodyPr>
          <a:lstStyle/>
          <a:p>
            <a:pPr lvl="0"/>
            <a:r>
              <a:rPr lang="fr-FR" cap="small" dirty="0">
                <a:effectLst/>
              </a:rPr>
              <a:t>Modèles </a:t>
            </a:r>
            <a:r>
              <a:rPr lang="fr-FR" cap="small" dirty="0" smtClean="0">
                <a:effectLst/>
              </a:rPr>
              <a:t>Semi-Supervises</a:t>
            </a:r>
            <a:endParaRPr lang="fr-FR" cap="small" dirty="0">
              <a:effectLst/>
            </a:endParaRPr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>
            <p:custDataLst>
              <p:tags r:id="rId6"/>
            </p:custDataLst>
          </p:nvPr>
        </p:nvSpPr>
        <p:spPr>
          <a:xfrm>
            <a:off x="827584" y="1340769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Variable d’entrées = 162 top tags</a:t>
            </a:r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060848"/>
            <a:ext cx="7539037" cy="318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08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67544" y="2132856"/>
            <a:ext cx="8183880" cy="295232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Problématique </a:t>
            </a:r>
            <a:r>
              <a:rPr lang="fr-FR" dirty="0" smtClean="0"/>
              <a:t>&amp; </a:t>
            </a:r>
            <a:r>
              <a:rPr lang="fr-FR" dirty="0" err="1" smtClean="0"/>
              <a:t>Stack</a:t>
            </a:r>
            <a:r>
              <a:rPr lang="fr-FR" dirty="0" smtClean="0"/>
              <a:t> </a:t>
            </a:r>
            <a:r>
              <a:rPr lang="fr-FR" dirty="0" err="1" smtClean="0"/>
              <a:t>Overflow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Préparation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Méthodologie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Modèles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</a:t>
            </a:r>
            <a:r>
              <a:rPr lang="fr-FR" dirty="0" smtClean="0"/>
              <a:t>onclusion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516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>
            <a:normAutofit/>
          </a:bodyPr>
          <a:lstStyle/>
          <a:p>
            <a:pPr lvl="0"/>
            <a:r>
              <a:rPr lang="fr-FR" cap="small" dirty="0">
                <a:effectLst/>
              </a:rPr>
              <a:t>Modèles </a:t>
            </a:r>
            <a:r>
              <a:rPr lang="fr-FR" cap="small" dirty="0" smtClean="0">
                <a:effectLst/>
              </a:rPr>
              <a:t>Supervises</a:t>
            </a:r>
            <a:endParaRPr lang="fr-FR" cap="small" dirty="0">
              <a:effectLst/>
            </a:endParaRPr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ZoneTexte 4"/>
          <p:cNvSpPr txBox="1"/>
          <p:nvPr>
            <p:custDataLst>
              <p:tags r:id="rId6"/>
            </p:custDataLst>
          </p:nvPr>
        </p:nvSpPr>
        <p:spPr>
          <a:xfrm>
            <a:off x="765175" y="1844824"/>
            <a:ext cx="76232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b="1" dirty="0" smtClean="0"/>
              <a:t>Input: </a:t>
            </a:r>
            <a:r>
              <a:rPr lang="fr-FR" b="1" dirty="0" err="1" smtClean="0"/>
              <a:t>tf</a:t>
            </a:r>
            <a:r>
              <a:rPr lang="fr-FR" b="1" dirty="0" smtClean="0"/>
              <a:t> </a:t>
            </a:r>
            <a:r>
              <a:rPr lang="fr-FR" b="1" dirty="0"/>
              <a:t>sur 895 Variables </a:t>
            </a:r>
            <a:r>
              <a:rPr lang="fr-FR" dirty="0" smtClean="0"/>
              <a:t>(800 </a:t>
            </a:r>
            <a:r>
              <a:rPr lang="fr-FR" dirty="0"/>
              <a:t>tops mots U 162 top tags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b="1" dirty="0" smtClean="0"/>
              <a:t>Output: Multi Labels</a:t>
            </a:r>
            <a:r>
              <a:rPr lang="fr-FR" dirty="0" smtClean="0"/>
              <a:t>, </a:t>
            </a:r>
            <a:r>
              <a:rPr lang="fr-FR" dirty="0" err="1" smtClean="0"/>
              <a:t>MultiOutput</a:t>
            </a:r>
            <a:r>
              <a:rPr lang="fr-FR" dirty="0" smtClean="0"/>
              <a:t> Classifier</a:t>
            </a:r>
          </a:p>
          <a:p>
            <a:endParaRPr lang="fr-FR" dirty="0" smtClean="0"/>
          </a:p>
          <a:p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err="1" smtClean="0"/>
              <a:t>grid</a:t>
            </a:r>
            <a:r>
              <a:rPr lang="fr-FR" dirty="0" smtClean="0"/>
              <a:t> 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162 labels</a:t>
            </a: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895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hit rate </a:t>
            </a:r>
            <a:r>
              <a:rPr lang="fr-FR" dirty="0" err="1" smtClean="0"/>
              <a:t>calc</a:t>
            </a:r>
            <a:r>
              <a:rPr lang="fr-FR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166000 </a:t>
            </a:r>
            <a:r>
              <a:rPr lang="fr-FR" dirty="0" err="1" smtClean="0"/>
              <a:t>posts</a:t>
            </a:r>
            <a:endParaRPr lang="fr-FR" b="1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b="1" dirty="0"/>
          </a:p>
          <a:p>
            <a:pPr marL="285750" indent="-285750">
              <a:buFont typeface="Arial" pitchFamily="34" charset="0"/>
              <a:buChar char="•"/>
            </a:pPr>
            <a:endParaRPr lang="fr-FR" b="1" dirty="0" smtClean="0"/>
          </a:p>
        </p:txBody>
      </p:sp>
      <p:sp>
        <p:nvSpPr>
          <p:cNvPr id="6" name="Accolade fermante 5"/>
          <p:cNvSpPr/>
          <p:nvPr>
            <p:custDataLst>
              <p:tags r:id="rId7"/>
            </p:custDataLst>
          </p:nvPr>
        </p:nvSpPr>
        <p:spPr>
          <a:xfrm>
            <a:off x="2843808" y="3429000"/>
            <a:ext cx="288032" cy="1584176"/>
          </a:xfrm>
          <a:prstGeom prst="rightBrace">
            <a:avLst>
              <a:gd name="adj1" fmla="val 8333"/>
              <a:gd name="adj2" fmla="val 4891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>
            <p:custDataLst>
              <p:tags r:id="rId8"/>
            </p:custDataLst>
          </p:nvPr>
        </p:nvSpPr>
        <p:spPr>
          <a:xfrm>
            <a:off x="3372201" y="3684900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Nécessite </a:t>
            </a:r>
            <a:r>
              <a:rPr lang="fr-FR" b="1" dirty="0"/>
              <a:t>beaucoup de </a:t>
            </a:r>
            <a:r>
              <a:rPr lang="fr-FR" b="1" dirty="0" smtClean="0"/>
              <a:t>ressources. </a:t>
            </a:r>
          </a:p>
          <a:p>
            <a:r>
              <a:rPr lang="fr-FR" dirty="0" smtClean="0">
                <a:sym typeface="Wingdings" pitchFamily="2" charset="2"/>
              </a:rPr>
              <a:t> </a:t>
            </a:r>
            <a:r>
              <a:rPr lang="fr-FR" dirty="0" smtClean="0"/>
              <a:t>sous échantillonnage: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smtClean="0"/>
              <a:t>	occurrences </a:t>
            </a:r>
            <a:r>
              <a:rPr lang="fr-FR" dirty="0"/>
              <a:t>de chaque </a:t>
            </a:r>
            <a:r>
              <a:rPr lang="fr-FR" dirty="0" smtClean="0"/>
              <a:t>		labels/tags </a:t>
            </a:r>
            <a:r>
              <a:rPr lang="fr-FR" dirty="0"/>
              <a:t>&gt; 350</a:t>
            </a:r>
            <a:r>
              <a:rPr lang="fr-FR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/>
              <a:t>	</a:t>
            </a:r>
            <a:r>
              <a:rPr lang="fr-FR" dirty="0" smtClean="0"/>
              <a:t>40000 </a:t>
            </a:r>
            <a:r>
              <a:rPr lang="fr-FR" dirty="0" err="1" smtClean="0"/>
              <a:t>posts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00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>
            <a:normAutofit/>
          </a:bodyPr>
          <a:lstStyle/>
          <a:p>
            <a:pPr lvl="0"/>
            <a:r>
              <a:rPr lang="fr-FR" cap="small" dirty="0">
                <a:effectLst/>
              </a:rPr>
              <a:t>Modèles Supervises</a:t>
            </a:r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Picture 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5256584" cy="405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>
            <p:custDataLst>
              <p:tags r:id="rId7"/>
            </p:custDataLst>
          </p:nvPr>
        </p:nvSpPr>
        <p:spPr>
          <a:xfrm>
            <a:off x="539552" y="5517232"/>
            <a:ext cx="806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ur l’ensemble du jeu de donnée, hit rate de  80%(</a:t>
            </a:r>
            <a:r>
              <a:rPr lang="fr-FR" dirty="0" err="1" smtClean="0"/>
              <a:t>rf</a:t>
            </a:r>
            <a:r>
              <a:rPr lang="fr-FR" dirty="0" smtClean="0"/>
              <a:t>) et 89%(</a:t>
            </a:r>
            <a:r>
              <a:rPr lang="fr-FR" dirty="0" err="1" smtClean="0"/>
              <a:t>logi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596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>
            <a:normAutofit/>
          </a:bodyPr>
          <a:lstStyle/>
          <a:p>
            <a:pPr lvl="0"/>
            <a:r>
              <a:rPr lang="fr-FR" cap="small" dirty="0" smtClean="0">
                <a:effectLst/>
              </a:rPr>
              <a:t>Exemple</a:t>
            </a:r>
            <a:endParaRPr lang="fr-FR" cap="small" dirty="0">
              <a:effectLst/>
            </a:endParaRPr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idx="1"/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340768"/>
            <a:ext cx="4805384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>
            <p:custDataLst>
              <p:tags r:id="rId7"/>
            </p:custDataLst>
          </p:nvPr>
        </p:nvSpPr>
        <p:spPr>
          <a:xfrm>
            <a:off x="5364088" y="1412776"/>
            <a:ext cx="315009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/>
              <a:t>Tag suggestion:</a:t>
            </a:r>
          </a:p>
          <a:p>
            <a:pPr marL="285750" indent="-285750">
              <a:buFont typeface="Arial" pitchFamily="34" charset="0"/>
              <a:buChar char="•"/>
            </a:pPr>
            <a:endParaRPr lang="fr-FR" sz="1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sz="1400" b="1" dirty="0" err="1" smtClean="0"/>
              <a:t>Supervised</a:t>
            </a:r>
            <a:r>
              <a:rPr lang="fr-FR" sz="1400" dirty="0" smtClean="0"/>
              <a:t> : </a:t>
            </a:r>
            <a:r>
              <a:rPr lang="fr-FR" sz="1400" dirty="0"/>
              <a:t>'</a:t>
            </a:r>
            <a:r>
              <a:rPr lang="fr-FR" sz="1400" dirty="0" err="1">
                <a:solidFill>
                  <a:srgbClr val="00B050"/>
                </a:solidFill>
              </a:rPr>
              <a:t>javascript</a:t>
            </a:r>
            <a:r>
              <a:rPr lang="fr-FR" sz="1400" dirty="0"/>
              <a:t>', '</a:t>
            </a:r>
            <a:r>
              <a:rPr lang="fr-FR" sz="1400" dirty="0" err="1">
                <a:solidFill>
                  <a:srgbClr val="00B050"/>
                </a:solidFill>
              </a:rPr>
              <a:t>jquery</a:t>
            </a:r>
            <a:r>
              <a:rPr lang="fr-FR" sz="1400" dirty="0"/>
              <a:t>', 'html', 'asp.net', 'asp.net-</a:t>
            </a:r>
            <a:r>
              <a:rPr lang="fr-FR" sz="1400" dirty="0" err="1"/>
              <a:t>mvc</a:t>
            </a:r>
            <a:r>
              <a:rPr lang="fr-FR" sz="1400" dirty="0"/>
              <a:t>', 'html5', '</a:t>
            </a:r>
            <a:r>
              <a:rPr lang="fr-FR" sz="1400" dirty="0" err="1">
                <a:solidFill>
                  <a:srgbClr val="00B050"/>
                </a:solidFill>
              </a:rPr>
              <a:t>ajax</a:t>
            </a:r>
            <a:r>
              <a:rPr lang="fr-FR" sz="1400" dirty="0"/>
              <a:t>', 'file', '</a:t>
            </a:r>
            <a:r>
              <a:rPr lang="fr-FR" sz="1400" dirty="0" err="1"/>
              <a:t>forms</a:t>
            </a:r>
            <a:r>
              <a:rPr lang="fr-FR" sz="1400" dirty="0"/>
              <a:t>', '</a:t>
            </a:r>
            <a:r>
              <a:rPr lang="fr-FR" sz="1400" dirty="0" err="1"/>
              <a:t>cordova</a:t>
            </a:r>
            <a:r>
              <a:rPr lang="fr-FR" sz="1400" dirty="0"/>
              <a:t>‘</a:t>
            </a:r>
          </a:p>
          <a:p>
            <a:pPr marL="285750" indent="-285750">
              <a:buFont typeface="Arial" pitchFamily="34" charset="0"/>
              <a:buChar char="•"/>
            </a:pPr>
            <a:endParaRPr lang="fr-F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sz="1400" b="1" dirty="0"/>
              <a:t>Semi-</a:t>
            </a:r>
            <a:r>
              <a:rPr lang="fr-FR" sz="1400" b="1" dirty="0" err="1"/>
              <a:t>supervised</a:t>
            </a:r>
            <a:r>
              <a:rPr lang="fr-FR" sz="1400" dirty="0"/>
              <a:t> </a:t>
            </a:r>
            <a:r>
              <a:rPr lang="fr-FR" sz="1400" dirty="0" smtClean="0"/>
              <a:t>: </a:t>
            </a:r>
            <a:r>
              <a:rPr lang="fr-FR" sz="1400" dirty="0"/>
              <a:t>'python-3.x', '</a:t>
            </a:r>
            <a:r>
              <a:rPr lang="fr-FR" sz="1400" dirty="0" err="1"/>
              <a:t>function</a:t>
            </a:r>
            <a:r>
              <a:rPr lang="fr-FR" sz="1400" dirty="0"/>
              <a:t>', '</a:t>
            </a:r>
            <a:r>
              <a:rPr lang="fr-FR" sz="1400" dirty="0" err="1"/>
              <a:t>regex</a:t>
            </a:r>
            <a:r>
              <a:rPr lang="fr-FR" sz="1400" dirty="0"/>
              <a:t>', '</a:t>
            </a:r>
            <a:r>
              <a:rPr lang="fr-FR" sz="1400" dirty="0" err="1"/>
              <a:t>templates</a:t>
            </a:r>
            <a:r>
              <a:rPr lang="fr-FR" sz="1400" dirty="0"/>
              <a:t>', '</a:t>
            </a:r>
            <a:r>
              <a:rPr lang="fr-FR" sz="1400" dirty="0" err="1"/>
              <a:t>language-agnostic</a:t>
            </a:r>
            <a:r>
              <a:rPr lang="fr-FR" sz="1400" dirty="0"/>
              <a:t>', '</a:t>
            </a:r>
            <a:r>
              <a:rPr lang="fr-FR" sz="1400" dirty="0" err="1"/>
              <a:t>ruby</a:t>
            </a:r>
            <a:r>
              <a:rPr lang="fr-FR" sz="1400" dirty="0"/>
              <a:t>', '</a:t>
            </a:r>
            <a:r>
              <a:rPr lang="fr-FR" sz="1400" dirty="0" err="1"/>
              <a:t>testing</a:t>
            </a:r>
            <a:r>
              <a:rPr lang="fr-FR" sz="1400" dirty="0"/>
              <a:t>', 'image', '</a:t>
            </a:r>
            <a:r>
              <a:rPr lang="fr-FR" sz="1400" dirty="0" err="1">
                <a:solidFill>
                  <a:srgbClr val="00B050"/>
                </a:solidFill>
              </a:rPr>
              <a:t>jquery</a:t>
            </a:r>
            <a:r>
              <a:rPr lang="fr-FR" sz="1400" dirty="0"/>
              <a:t>', '</a:t>
            </a:r>
            <a:r>
              <a:rPr lang="fr-FR" sz="1400" dirty="0">
                <a:solidFill>
                  <a:srgbClr val="00B050"/>
                </a:solidFill>
              </a:rPr>
              <a:t>java</a:t>
            </a:r>
            <a:r>
              <a:rPr lang="fr-FR" sz="1400" dirty="0"/>
              <a:t>‘</a:t>
            </a:r>
          </a:p>
          <a:p>
            <a:pPr marL="285750" indent="-285750">
              <a:buFont typeface="Arial" pitchFamily="34" charset="0"/>
              <a:buChar char="•"/>
            </a:pPr>
            <a:endParaRPr lang="fr-F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sz="1400" b="1" dirty="0" err="1"/>
              <a:t>Unsupervised</a:t>
            </a:r>
            <a:r>
              <a:rPr lang="fr-FR" sz="1400" b="1" dirty="0"/>
              <a:t> </a:t>
            </a:r>
            <a:r>
              <a:rPr lang="fr-FR" sz="1400" dirty="0" smtClean="0"/>
              <a:t>: </a:t>
            </a:r>
            <a:r>
              <a:rPr lang="fr-FR" sz="1400" dirty="0"/>
              <a:t>'</a:t>
            </a:r>
            <a:r>
              <a:rPr lang="fr-FR" sz="1400" dirty="0" err="1"/>
              <a:t>function</a:t>
            </a:r>
            <a:r>
              <a:rPr lang="fr-FR" sz="1400" dirty="0"/>
              <a:t>', 'var', 'return', 'console.log', 'e', 'exception', 'message', '</a:t>
            </a:r>
            <a:r>
              <a:rPr lang="fr-FR" sz="1400" dirty="0" err="1"/>
              <a:t>request</a:t>
            </a:r>
            <a:r>
              <a:rPr lang="fr-FR" sz="1400" dirty="0"/>
              <a:t>', '</a:t>
            </a:r>
            <a:r>
              <a:rPr lang="fr-FR" sz="1400" dirty="0" err="1"/>
              <a:t>json</a:t>
            </a:r>
            <a:r>
              <a:rPr lang="fr-FR" sz="1400" dirty="0"/>
              <a:t>', '</a:t>
            </a:r>
            <a:r>
              <a:rPr lang="fr-FR" sz="1400" dirty="0" err="1"/>
              <a:t>response</a:t>
            </a:r>
            <a:r>
              <a:rPr lang="fr-FR" sz="14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5823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3</a:t>
            </a:r>
            <a:r>
              <a:rPr lang="fr-FR" dirty="0"/>
              <a:t>. </a:t>
            </a:r>
            <a:r>
              <a:rPr lang="fr-FR" dirty="0" smtClean="0"/>
              <a:t>Conclusion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54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>
            <a:normAutofit/>
          </a:bodyPr>
          <a:lstStyle/>
          <a:p>
            <a:pPr lvl="0"/>
            <a:r>
              <a:rPr lang="fr-FR" cap="small" dirty="0" smtClean="0">
                <a:effectLst/>
              </a:rPr>
              <a:t>Conclusion</a:t>
            </a:r>
            <a:endParaRPr lang="fr-FR" cap="small" dirty="0">
              <a:effectLst/>
            </a:endParaRPr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>
            <p:custDataLst>
              <p:tags r:id="rId6"/>
            </p:custDataLst>
          </p:nvPr>
        </p:nvSpPr>
        <p:spPr>
          <a:xfrm>
            <a:off x="917575" y="1556792"/>
            <a:ext cx="66787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Modèles supervisés, de nature, obtiennent le plus haut hit rate. 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Modèles non supervisés permettent de créer de nouveaux tags.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L’optimisation peut être continuée: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smtClean="0"/>
              <a:t>Étendre le </a:t>
            </a:r>
            <a:r>
              <a:rPr lang="fr-FR" dirty="0" err="1" smtClean="0"/>
              <a:t>grid</a:t>
            </a:r>
            <a:r>
              <a:rPr lang="fr-FR" dirty="0" smtClean="0"/>
              <a:t> </a:t>
            </a:r>
            <a:r>
              <a:rPr lang="fr-FR" dirty="0" err="1" smtClean="0"/>
              <a:t>search</a:t>
            </a:r>
            <a:r>
              <a:rPr lang="fr-FR" dirty="0" smtClean="0"/>
              <a:t> sur d’autres paramètres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smtClean="0"/>
              <a:t>Tester de nouveaux modèles (NMF, SVM, …)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dirty="0" smtClean="0"/>
              <a:t>Augmenter la taille du jeu de données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Optimisation de la fonction de </a:t>
            </a:r>
            <a:r>
              <a:rPr lang="fr-FR" dirty="0" err="1" smtClean="0"/>
              <a:t>scoring</a:t>
            </a: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Affinement des </a:t>
            </a:r>
            <a:r>
              <a:rPr lang="fr-FR" dirty="0" err="1" smtClean="0"/>
              <a:t>stopwords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41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>
            <a:normAutofit/>
          </a:bodyPr>
          <a:lstStyle/>
          <a:p>
            <a:pPr lvl="0"/>
            <a:r>
              <a:rPr lang="fr-FR" cap="small" dirty="0" smtClean="0">
                <a:effectLst/>
              </a:rPr>
              <a:t>API</a:t>
            </a:r>
            <a:endParaRPr lang="fr-FR" cap="small" dirty="0">
              <a:effectLst/>
            </a:endParaRPr>
          </a:p>
        </p:txBody>
      </p:sp>
      <p:sp>
        <p:nvSpPr>
          <p:cNvPr id="4" name="AutoShape 4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data:image/png;base64,iVBORw0KGgoAAAANSUhEUgAAAfoAAANYCAYAAAAsXi+FAAAABHNCSVQICAgIfAhkiAAAAAlwSFlz%0AAAALEgAACxIB0t1+/AAAADl0RVh0U29mdHdhcmUAbWF0cGxvdGxpYiB2ZXJzaW9uIDMuMC4yLCBo%0AdHRwOi8vbWF0cGxvdGxpYi5vcmcvOIA7rQAAIABJREFUeJzsvWd4XNl55/m7oW7lXMg5B4IgCeZm%0AB3Y3Owe11LZkSyPJK1ljazyenfXIMx7Pzs7O8ziMn12HnbFHHo00kmzZaklttVqtTmp1ItnMESRB%0AAESOhVCFQqFy3bAfCgRZBMDc3ewWfs+DD6h77rnn3qp7/ue8533fIxiGYbDGGmusscYaa3wsET/s%0ABqyxxhprrLHGGu8fa0K/xhprrLHGGh9j1oR+jTXWWGONNT7GrAn9GmusscYaa3yMWRP6NdZYY401%0A1vgYsyb0a6yxxhprrPExZk3o11hjjTXWWONjzJrQr7HGGmusscbHmDWhX2ONNdZYY42PMfKH3YAP%0AG103SKkqyUyWjKqhGzoGIAkCJknCqpiwmmREcfUx0XwiRTSVxmlRcFrMiIJAMpMlls6garn6ZFHA%0ALMvYLQomSVpWRzKTZTaWwGqScdssyKJERlWJpzOkF9slCiJmWcJmVrCYln91hmGg6QbJbJZUViWr%0Aaei6gSCAKIgosoTdbMIsywiCkHduPJ1hPplC1w28dis2xbSszOVous5sLEFG1bDIEgGn/arlV8Mw%0AMoCAIJiu+FzF0CMYZBEEB6LovEodGoYRAyOR+0CwIwh2BGH5c15jjTXuPDRDB0BEuKl+5MNCNwwM%0AQ0cQRMQ7uN2/1EI/n0jRPx3i6OAYhwfG6J8OMZ9IYQAuq5lKv4cddRXc31xLQ3EAs7zy4/rO/uP8%0Aj3eO8NkdG/jt+7eTyGR55XQPPz93gfG5KKquEXDY2VhZyhd3baK1rGhZHUcHx/jt7/6EXQ1VfO3R%0Ae/DZbezrHeLVMz30TM4QTaXx2q00FxfwK1vbeLC1flkdMwtxzo5NcbB/hM7RIGPheWLpNKIg4rFb%0AqC3wcW9TNQ8011Huc+e9UHt7BvmL1/czPhflD564j1/Zuh6bYlp2jYsMzUb4/R+8QvfkDA+tq+ev%0APvvkjX8BGKiZ4wiCE1lpy/tc1yZIRP8EBDOK5THM1kdXrUXXJkknnkPThgGQpGrMts8gyeU30aaP%0ALllNYyoaQ9MNqvyeFcsMhyOUup0rDjYvouo6s7E4sXSG2oDvhjuwcCTOXCRBUYELh918Q+d+WBiG%0AwcTUPKlUlrrqgluuT9N1+qZCNJXcel1XEkkkiaUylPvct73uDwPd0OldGEHTNeqdFVgk5cNu0nVh%0AGAZTqTATyRlq7KX4zK4Pu0mr8kttuj8zFuQ/vfAL/r83DnB2PIjFJFNd4KU64EESRc6OBfn6W4f5%0A45fe5uzYFKqmX7W+uXiSnuAM/+Xld/if7x4hkkjitVvxWK2E4wnOT0wTSaauWkc8naF/Jsw39x7l%0Az1/bR/fENDazQoHTTiqTpWtimslIbMVz3z4/wL957hW+f+g0Y+F5XDYzNQU+yn0usqrG4f5R/uzl%0AvfzF6/uZjSXyzm2vKKatrAhBEHjjXB/hWILVtkEwDIP9vYNMR2OIgsATG5pXvR81cxpdn1s8L002%0AfRAAXZ9HzXSSSf2MTPp1sukj6PoChqGjZs6QzRxE18Yw2z6NbGq96jPTtWF0bRK76z9hd/2f6NoE%0A+qLo/zKRyGR5q2eAv3730Kplvr73MHOJ5FXrSasqJ0Ym+bPX96Jq2oplkqkMobk4qrr8+P7DffzJ%0Af32Fnv7gjd3Ah4im6Xzv+UP86X979bbUl8xk+Xc/uD11XcnR/jG+u+/4+1L3h0EkG+O5kV/wo9G3%0AiGbjH3ZzrpuUnmHf7Cm+OfBTBuLjH3Zzrsov9Yy+yu+hpbSQ6gIvzSWF1BX68Nqt6LrBaHievT2D%0AHBkY5fRokJ+ePE9tQe74aoyE5/nGO0cJxxN8oqOVtrIiHBYz8XSGkVAEu1mh0rfyTOsioViC54+e%0AIRxPsq22nE1VpRS5nWRVjYlIlFgqzcbK4hXPbSktYH15EeU+Nw1FASp8blxWC2lVpX86zC/OXeDM%0A2BTvdA+wrbaCX9+xYencEo+LjVWlHBkco3M0SPfkDMVuJ7K0fDYXjic5PjRBJJGi0u+ho7p01ftJ%0Axr6Oxf4lRPM2DD1KfP7/xlP4OoY+j5rtRMsOgDgNWBDlCgTBhqqeRcv2oOtR1MwpUAwkuXLVawhi%0AAEH0kkm/jYCIKJchisutJh933FYLT7Q1cWZiCoBYOsNweI5IIoXVZKK+0I+q65weD2I3mWgoDOC2%0AmhmdmycYjeG1Wan2e7ArCo+3NfJ6V++q1+rpn2JgaIb7727G67Z9ULf4vnH7d/YSUDWdE0PjhGNJ%0AnFYzzSUFuG0WsqpGT3CGmWgcSRRpryjGY7eSyqoMTocZn4tiYFDicVJf6MeimIgkUpwcGkcSRYZD%0AESD3XmY1jb6pEFPzMQzDYH1FMX6HDUEQmIwsMDQ7hyyKxNJp2sqLKXDab/ud3iqjiSlm0xECykfL%0AQhHNxumP3dkCf5GPjdCnEml6jw8w3jfFxvta8Jd4GemZoLq1HFlZ+TbLfW6+dO8WfA4rAYc9z0S5%0AwzBYX15EIpPhUP8oh/tHiKe3XlXo+6Zm8disfPWBHTy5sTnP9K3qOqqmIYtXXzeenF8gkcnyyY51%0A/PqOdorczqV26YZBRtVWNaW2lhbxtcfuobbQh8OcbzLd1VBFY5Gf//jCG0zNx9jXO5Qn9KIgsL22%0AgjfO9nFieJxXOnvYUVeJYwUz2umRSfpnQuiGwSNtDTjN5hteV5PkSiT58+haEFEqw2L/7NIxi+2z%0AqJmzaGo/NufvXLMuUfQhSgG0bA8IIpLcgCAV3lB7Po5ouk40mSYUT3A+OINZloil0oRjCaZ1nf7Z%0AMPfWV7Ovbwi31ULX5DS6YdBWevVBkmHAmfPjDI+G2LVt+RLSR5H3Y3U1lVE5PTKJIAhMDcVYSKbZ%0A01bPmbEgZ0aDSJJIPJVhODTH53d1oGoas7E4k5EFNF3nyMAYv7a9nboiP2+cvUD/dIgKn4fBmTA2%0AJfdedk/McHJ4AlEQSGSyDEyH+dJ9WwDoGp/in46e5e6makRBoKFIfR/u8tYwDIPheJDZ9PxHSugN%0Aw2Aus0B/bBzTR8AX6GMj9EPnxujc281I9ziBUi/+Uh+/+Mf3+Gd/+AyOVYReEASaV1lDEwSBhqIA%0ADUUBjg2OMxWNkV3FjHmRtKrxQGsdj7Q1YDXlr2/Looh8FYe+i6iazrqyIp7c2Eyx28Xl+ikKwopO%0AeEvXkETaK0pWPCYKAltqyilxOwnOLzAZiS4rU1vgpb2imO7JaQ72DTM2N09TcSBPxJOZLMeHx5mM%0ALOCxWbi3qQaTfO0fumEYGKjcytwpk3wNNXsm948gY3X8DoKgoGlj6HoIi/0LGEaSTPKn6Nooorju%0Apq91O+m/EOTnr3RSVRNgx65GfH7HB3JdVdfJahqKJDEVjRFNp5ElkXsach3///vGfpqKApwcneC+%0AhlpmY3GiqasvLfUOTHHk5BDvHrpALJ7i2z84gM2q4HFZ+cKv7rxUUBAITs/z0hudTAQjmBWZ5oZi%0AtmyoRpYuvQdHTg4SXUjR2lhCd/8U/UPTGAY01RVx387GpXKarjM0EuJ01xjTs1FEUaS2MsCOzTU4%0A7JZcGU1nYipCV+8kk1PzJJIZrBaF5vpitm7Kv250IcnJs6P0DkwhigItDSu/NzePgSyL3N9SR5nX%0AxfNHz9IbnGFPWz37eoaYnF+gtsDHQirNmdEgn9/VgSiIWEwmzCYJA4mu8SlC8QR1+HnjzAV+/4l7%0AKfe50XSd4dncctihvhF6p2apK/STzqqcGQ0uCX1G1XBYFB5Z34jXbl11MJNQU/TFxuiLjTGXWUAU%0ARArNXto9dZRZCxCF5f3WO9Mn6I4OU+so5d6CjVik5b4Yg7EJDofPEcnE+FT5bgotXgDiapIz8wOE%0A0hFCmXlOzPWyoMYZSgT5h+HXsV5WV7W9hEdLduTV+7OJ9xhLTPNs+W6cJjtn5/vpi40TV5OYJYVK%0AWxHr3XV4TI5lE5D+2DhvBI9QaPayM9BGiTWwrN2RzAL7ZzsZS0yz1dfCZt+lpclz8wNMJmeZTkcY%0AiE8QTIawyWZenjjAsXD3UjlJEPlizeMo4up+Th8kHxuhD03MYXdZqWrNOWApFhMzoyG0a6yrXw1Z%0AEnHbLJhNEvF0llWWrJeQRIF7GqpxWBRu1gFTFATaygqp9Ltvuo7VUGQJr92GKAik1eWje0WWubep%0Ahnd7BhicmePNrn4aiwN5HcTg7Bxd49Oksir3NFZT7nNf1VlLECwYRgRQ0bJnWS70EqBhGNo1veRF%0AqQyJ3PcpIHHRxcQw4hh6GEF0IBgWdH0KQ49c83l8UIyNhvnxD4+w/a56WtvKPzChvzAd4tzkNHfV%0AViIKAppuoOo6hgE6uWgMQRBwmM2UeVxU+T1U+71XrdMwQBSF3Nq8ARazCavFhNmc36HNRRK89nYX%0APq8dp91M30yUg8cHEBDY3lGzVO5c7yTneyc51TVKNqthVmQSyQyKIi0Jva4bnOgc4cXXT6GqOn6v%0AA1XTOX1ulJ6BKb7wqztw2i3ous6JzhEOHh/A5bCgKDKDI7McPN6PpuvcvWh9SKYy/GJfN6++dRa/%0A147Pa+fF108TCq/s+3KzmGWZCr8bScxFy2QX+6K5eJJSj4uG4gCSILC7uRaAwZkwe3sGWV9ejNtm%0AQZEldD33vkQSSYrdTswmmYDTtiT088kUhU4HjcUBZFFke11FXhvcNgteu3XFd9TAIJyO8mrwIAdn%0AzzKVCpPQUggIuEx2qmaKeab8Xnb425ade2Kuh9eDh7kn0M52/7oVhX4iOcsvgkcZTU5zf+HmJaGf%0ATs/xrYGfElOTxNQkGT0LQDAV4rVgKK+Onf62ZUL/3mwnJ+Z6aHPXMhCf4L3ZTqZTc6T1DCZBxmd2%0AscFTz7PlD1BuLcgT+/HkDC+Mv0uTs5IGZ8WKQh9Tk7w308mJSA8ukz1P6H84+hYDsXEW1AQpLY0B%0AzGdVDoTO5NVhEmQ+V/XImtDfbkwWGVXVSCwkScZSHH39NJIsXTUs7iJT0Rgnh8YZmJ1jdiFOPJ0h%0AlVXJqBpDs3OksjlRvNZc1GFW8DlWfqmuF7NJxme3rerhfy1UTWdgJszZsSCjc/OEY0kSiyF6GU2j%0Aa3wKXTdWHbS0VxTTXFLAWHie18/08sVdHTgsOTOhYRicGQ3SOzWLJAo82FqH23p1r2qTZQ+Z5Ctk%0AUm8jiG4EMd9HQTa1kEm9hprtwur46lXX4mVlPTLrl30uSVWIYgmJ+T8CDES5ClGqvmq7Po6cD06z%0Ar2+IgdkQr5ztRhJFphdiHBocJa2qmCUJu6Lw/MmzZDWN3Q01VHjdNBcXcHhoFJ/dRoHDzkIqzbHh%0AcYZCc7xwqovdjTUUuXLhjdUVfkqK3HT3BYnFUjz1cDsFfuey33w4EmdLeyXPPLaJgM9BLJHmj//q%0AFX7+blee0AOc7ZngsdJ1PPHgegI+B6qqI4iXdc7BCK+9fQ6rReGphzdQXOBC1w3O9U7wje/tpabC%0Az+MPrkeSJLZuqqaloQSHw4xJlogupPizv36Nt/Z3Lwn9wPAsb7/XTWNtIc88uhGX00r/8Ax/+l9f%0Ao6hg9TDOG0UQQFqh/ynzutB0g02VJbhtFmLpDJDzz4km02yrLScUSyyJPOR8aLonZ2gpLWAsfMka%0AV+x2EkkkWV9eTMBpI5bK5F1fRFi1P4pnk7wWPMSLY3sRBZHt/nU0OivI6irH5ro5GxkgqsZxyDba%0A3LW367FQYPbwldqnl/5/dfIQB0JnaHJW8VTpLtymS34EHmX17+Ofxt5hOj1Hm7uGR4t3IAoivQsj%0AHAuf562p4wgIfLH6CTzK7RtYP1u+m5SWBqAvNs53h16h2OLj4eLtNDguRfkIgohZujNEHj5GQt+0%0AuZZwcJ4DPz3B0dc7qWgs4bEv7cbqWF2IwvEEPzjcyRvn+gjFEiSzWbKqjmboGLoBQk7c9Ou0Niuy%0AjCSKtxQHahJFTJJ0U3WMhCJ8/a1DnBieWIq/VzUNTTfQjdwMTjeMqw5YbIqJB1rqOTowxkQkyv4L%0AQzy6Pjezmo7G6BwLEoknaS0roqm44KphWgCK+QFk03pAB8EKts/mHTeZ70UyrQNUxMvW1SVTPXb3%0An1zXfYtSCRb7b2AYuQ5QEJYPKG4nmqbT3TXBW2+c5clnOqipvTP8Aap8HjzrW9jTXI/basEkSbSX%0AlWBg8HhbE367ja9571lcRjHw2qyYZZmn1jcTz2SQRQm31QIY3NdQw6aKUpwWBY/1kl+KWZExKzIm%0AWUKWJRw2My6HZVlb3E4rm9uraKovQhJFCgwn9dUF9A3NLCtrtZhyZeuKVhyYD43MMjwe4tnHO1jX%0AWIIkiRiGgdlcidtp41jnMI8/uB5RFCgt8sBlLgY+j52aqgCDI7NLn41OzBGZT/KJRyqpqy5AFEXc%0ATitV5T5S6eytfQnXweMbm/jR4TP85xfeRBQFHmip5YlNLZT73CiSxH9+4U0KXHZAwLy4VPeZHe18%0Ae+8x/E47uq7jd+QcIPesq+fHx87xpy+9ja4b3N1UzbNbl8/Ar0Q3dIYTQX46vg9BEHi67B4eK9mJ%0ATbJgYHBvwUb+pu/HHA9386PRN6l3lN+2sDe7ZGWL71Ikzcm5nNOnx+Sg3VNPgfmSVelqvWB/bJxP%0AlN3DJ8vvwyblfoP3FGygxBrgp+P7eHv6BLsC7WzyNiGtsPxwM6x31y31n+KiBdImWWh0VrLZmx99%0AdCdF1X9shN7ld3L/p3ey88kOdE1HNklYHVYkeeUveGYhzl+8to83zvWR1XTayorYs66O+qIABU47%0ADrOCIst8973jPHeok2T22h3AbflihZuraCw8z+99/2UuTIWwKSa21JRxV0MVNQEvfocNuzmXqOc/%0APP86B/pGrlrX7uYanjt0mtOjk/zk+Dn2tNYjiQLdwVlODU8AcF9TDSUe5zUHJIJoQxKrrnLcjiQu%0A9wQWBMtVZ/f5ZWUEKQAsN8O9H6RTWY4d6ef82TF2P3j10L8PEpuiLDlpXcRlMV9RZvksw2Oz4rHl%0AO5laTKZb8tB2u6x43LalGa0ggM2qkM4sXzLyex143LZVrW9z0QRDoyH+9u/e5Ts/PLj0uWEYxGIp%0AfJ6c6GmazvB4mPeO9HH+wiThuTjJtMr0bJTiwkuOXrF4GgRwOi1L15RkkaICF8Nj+abjm8VmVvj2%0AV3516f/HNzahLc4YSjwuvnL/NrKLoYkXxbwq4OF/f2QXWU1DFkV0w8C2uCSyrbaC1rJChMUZurho%0A8Sh0O/iNezrIqBrGZXUB3N9Sx92N1Su2L6Nn2Tdzmkg2xmZvEw8WbsGrOBEWOx+LpPBrlXs4HblA%0AX2ycE3M93BVYbk27GQRByO/iFvuQXNe3ugXiSmySmU+V78Z72azfLJl4qGgL5+YHODHXw77Z06xz%0A1+at+9+utl/eSgHWEuZ8ECRjaXRNw+2/9KWHJufwFLqRVggRe7OrnwN9IyQyWT6zvZ2vPXLP0kt1%0AOYokcfU58J3B3x84Sd90CKsi83uP3s2nNrchrvC7ux5LgU0x8dSmZs5PTtMdnOX48DjrSgvpHJlk%0AaHaOMq+bzdVlOC0fjWQotxPDMEgkMpw5Nbq4BHLn/zY+DEyyiHzlIFuAlRbAZFlcEq7V8LhsPPbA%0AOtY1Lg/ldLtyg5TzFyb5xvf2AfDw7lYaa4qw2RS+9Y/vMXSZgC+9Alc05XZ+k6Ig5EXoWC5zzhUF%0AAbtZgSteH0kUl5bJrkSWxGWDsYt12cwKthVeRbNJzhP+y8noKp2RPhRRpsJWRJHFx+XyKyBQ7ygn%0AoLiZzczTFR28bUJ/u6h1lOIy5Q9GBQQKzT4qbIWcne+nOzqEqms5V6BfYj42Qn/63S7mpuZ5/Mv3%0AA7nR/Tf+3T/yO3/5BVz+5es8o+EIc/EkggCf7FiHzbw85WssnWYmFl/Rce1Oo3tyhqyqUeiy8+SG%0AZqQVOs65RJLZhTj6NcRJEAT2rKvn2/uOMx2N8XZXP06zmeND4xjA1poyqgKeDzVVZXfXeC4yoqmE%0ARCLNzHSURDwDGNhsZgKFTux2S56AxGMpRkdCCIJASakH1yrx34l4mvGxMGpWo6TMi8drJxyKEVtI%0AkUxmGBsJ0d8bxO2xMtA3tez8xqYSLNaVO2zDMAiHY8yFYqSSOSuRxWrC63Pg8dpXFDzDMNA0nZnp%0AKNH5JNmshiSJOJwWAgEnFuvy3+5CNMngwDSBAhdFxW6i80nCoRipVAbDAIvFhNdnx+uzX5cfy5WI%0AopAb6NzwmTeO123H6TDj89jpaK9EuUy8Lv8pD4zMMj27wG9/4T7u29mAIAik01nmF/ITBDnsFjBg%0AfiGJpulIkoim6gSn5z+Au7kz0A2dYDqMWVTwKa4V32UBgSKLn4nkLFPJ8IfQyqvjV1ZenhMEAa/J%0AhVlUmElF0Ll5h+yPCx95oc+ksoz3B7lwYpDITJR9LxwFQM2qqKq2qhgJCCCAYOTy0hvGZSN9IJ1V%0AOdw/Rtf49DW97e8EhIsmfwNSWRXrFSbaeDrDa529TEWvz7PYZ7fx4Lp6vr3vGKdGJ6kq8NIdnMFl%0AMbOpqpRC5wfjOb4af/x/vYCBwX/5i8+y753z7H27m7HRMGBQWuZl171NPPjwekrKPEtCNjE+x9/8%0A5etMT0X58m/fz4OPrEeS8kVO1w26uyb4yz97GUWR+Of/cg/b72rg5690cvL4IMHJCKGZBdJplXg8%0AxTf++s1lv7H//r++TFXNymGb/X3T9Jyf4PjhAaan5jEMKCpx07Glhj2PttPYVIx4RZsyaZWjh/p5%0A47VOes5PsBBNYbGYqKkv5N7dLdx1byM+vzNvkNDdNcEf/pvv88QnOnjosfXse6ebY4f6CQYj6JpB%0AQZGLTZtrePixdppaS5c9h2vh89gZGg0xMhZanAobeebx20ldVYDG2iIOnxgk4HNQXeFHliRS6SwL%0A8TRFBS6KAk4Uk4yiyIQjcWZCC6iaTnffFKPjYRyX+RFUlnnxee0cOzVEWbEHt8vKwPAs45MRCj6g%0AiIjrZXBhlsFYiKyey59RavOwznProYAGBmktg122YhJXlwGLZEJHJ63fnO/C+9l1mkRp1VVORZRz%0Ae45o2RtuRG74+hHo9G+Aj7zQq1mVyYFpRnsniYYWEBfNhZIkcd+z27Gskmu70u/GZ7cyHY3zkxPn%0AMMkSxa7cSz6XSNI9OcPLp7uZjsZQZInMCqk+7yRaSgo5PTJJJJniR0fOcG9zDS6rGV03mI3FOTUy%0AyQvHuxCE618De2x9Iz86coax8DyvnO5Z8ghuLinMi0m+iKrrZHUNq/zBeJtG55N8/+8PcKFnkqqa%0AAE0tJcRiaXrPT/CD7x0kNBvjS791Py63FUEQKC7xsHlbLc997wBdZ8fYvK0WfyDf2pNMZOjuGmd6%0Aep49D6+ntj7n2eXx2mhqLqGpuYRoNMXLL57A47HTsa2GwsL8HNcu98pJlaaC8/z4B0cwDIO6xiLa%0AN1USi6Xp6Zrg5RdPEppd4De/+iBlFb6lcwzD4MC+Hr759bdIp1XWtVfg8dhIJDL09Qb5u/+1l9nZ%0ABT716e24PbZlIZk95ycYGwmxsJCiuraAtg0VJBMZeronee1np5iemuer/+ohKqpuzL+ho72S7r4g%0Az798Ar/HQcBn58ufvfuG6rheiovcPLmnnZ/+/DQvvn4al8OCLEtksyqCIPDkQ+0UBZw01BTSWFvI%0A/iMXGBieQRAEFuIp2lvLGbjMGa+6IsCee5p55c2zfOcHB/B67KQzKi0Nxcze5hC7W6V/YZZXx88x%0Ak1qgMzzOM5UbWLfpZvaVuBIBkyhjGEbOtL0KWV1DQEC+iaQwmpHbjOv9Iqtrq8qxamjohpFLUHaD%0AhkfDMFCNO7u/v1E+8kJvc1rZ+WQHZptCdDbG/Z/Zee2TyDm3HO4f5a3z/bzS2cNYeJ5iT84ZZTYW%0AZyQUodzr5tH1jeztHWIsfGeb9Z7Y0MSRgTG6g9N8570THB0aw2uzouk6wWiMsXCEzVVlbKku5YUT%0AXddVZ02Bj221Fbx9vp8zY0EUSaK9vITqwMqx1rPJOH2RMHeXre58dztJJjN0nRnl81+6l46tNThd%0AVqLzSd7b280PvneQN39+lm0769l5d86M63BaaF1fTnGJhzOnRxkZmsXnz0+qEQ7HOHqoD4/HRktb%0AGf5AbvD36JMbl8qMjoR4+cUT+AIOHn96E+0br+9+R4ZmWbe+gqef3cLGjqql9u575zzf/ea7dHdN%0A0HlqOE/oJ8fneP65wyxEU3z6czt56LF2/AEnsYUUhw9e4Ef/eJBXXzpFY3MJO+5qQDbld8j9F6Zo%0Abi3l05/dwaYtNbg9NuKxFIfe6+Mbf/ML+nqDnDg6eMNCv3FdBbIk0jc0QyajUlRwabDTVFfE049s%0AoKQof4a/vaOGilLvsnoK/U4CPgcZTWM+lcJvs+UNRkVBoKTKwzPPdDA5Msf0TG62brMqVJR6qV/c%0AhKaqws+vPbOVvSf76J6cobWokEfXrcNqMdF5/lKqUqvFxO67mgj4nQyOzCIKAk31xSgmif4VogI+%0ATHYW1NDsLmYqFeUr733vttUrCSIBs5uZVISounJ+eQODUCaKLMp4zfkD4ovr+aqhrzr5jWkpUnpm%0A5YO3gUh2YdVj0WycrK7iVZyIl23pcvFXpRn6qib9jKGyoCZWPPZR5SMv9JBbk6luKSdzA6ExlX4P%0Av3H3ZgJOO4cHRjg3Mc2pkUlsZoUSj5PdzbU8ur4Rq2Kie3Lmjhf61tIifvehnbx4sovO0SBHBsYw%0ADAOnxUyF382zW9bzWHsj84kUL3f2XFediizx9KZm9vYMkFE1agJe2iuLcVgUzswE6YuESKsaTkXh%0A3ooaXurv5tT0JFPxGK3+AiLpFNOJ+GI4Fzxa08BgJMzJ6Um8FisdRaUYBpyamSScTOCxWLm3vJrn%0Ae8/iMClYJJm0ptHg9bOhcLm5UpYlWteXc8/uZkyL2Q+9Pjv3P9RG58kR9r3TzcH9vWzbWY8o5n4n%0ANbWFtLVX8ObPz9J9foLGllJaUjI/AAAgAElEQVTsi1YfVdUY6p/mQu8UrW1lrFtfcVPr16tht5u5%0A78FWdt7dsJRgxuO1s/PuRg7u6+X0qWEmJ/IT/Rw7PMDk+BwlZV6e+tRm3It+BR6vjXt2N3Ohe5JX%0AXzrFgX29tG+qwmXKtybY7Ap339fMrvuasCw6ejldNrbfVc/et7s4fnSQ8bEbX381KzKb26vY3L58%0AkNNUX0xT/fL9GHZ0XIrFDicThJNJ1reW4Sy1oSkGJ4MTxDIZ7qmsYiGd4fRUEFkUKXU6OTMzRSyT%0AYXNzKaXNfgI2O26zmc7pIAtkea9vFJ/VyrrSIh7wtOCadHFPRTVFjtxArbYqfynF6bCwc3MtOzfn%0Ax4eva1p934YPA7vJjN1kxmm6vY6vsiDR6KhkLDHDVCpMTE3gkPN9VkLpKDPpOaySQrU9//0ziTKS%0AIDKfjaOtIJgZPUswGWIhe23BvDRo0G7I8Xk0MUVazyyF1l0klk0wlQqT1rNU2UvyQuskQUQRZJJa%0AmpS2fBCiGzpzmQWmUtd+J3Ie+EJu0HCHr+9+LIQewF969YxeVyIKAm3lRRS5HTy6vpG5RBJN11Ek%0ACYdFwmabIC3+mFB6kgc2qzyxeSeqfITjMyfZXPDvAZhNnmJo4SW2NG6lueQJLCaZCp8bw9A4N/cN%0AND3NhsC/zrtuLDtGMHGASLoH1UhilQootG6lqaSNv/z1JzBJEo3FudnV+blvY5bclNjuZiT2GvPp%0AC8iigxLbPZTY7wJgJPY6U4mDNHm+yD2N1dQEvExEFoinU0wljjCTfocNRc/SUdaB02ommcnyp7/y%0AyDXj3wEkQaDS70EWc1m9GksCrC/LdeDvjA7is1hp9AWwywomUaLQ5sAqy9R7/PgsNl4e6MFntdFR%0AWJrLxqep/Gygh/sqahiNRjg4McKDlXVUuzwUWu0833uWDQXFvDncz2ea17N3dIiNhSV0zgRXFHrF%0AJNHQVLIk8hex283UNhRx7HA/PecncjkRFvH5Haxrr+DooX5OHBnkrrsbsS+upycSGQ4duJCb4TWX%0A5s2sbwfFJR6qawryssgJAiiKTEmZl2NHBkgl8zuf7vMTpNMqDU3FSyJ/EZvNTHVtAU6Xha6zY6RT%0AWXDlC31hkZuausIlkb94TZNJorzCx+EDfSST79+sazWyus5IdJ54NstUbIE6rw+rbKJvLoyqG8wm%0AE5ybmeLxhiZc5twSlFWS8VmtHJ+cQDcMLLLEkYlxPtPqRRQEekMhnIoZj8Vy2+KmrxfdMOhbmOG9%0AqT6GYiESaganyUKVw8/WQBWtl62rJ9QMe6cucHhmiKSaodldzM7CWt6b7scum/lMzeb3vb2KaGJH%0AoI13Z04yGJugM9LPzkDbkugaGLw5dZSEmqLUGmCjpzHvfL/ixiqZGY4HmUzO4jFdSppkYNAfG+dc%0AdICscW1HZoukoIgy0+k5MnoWAwPhOuzt4UyUQ7NneaBoy9JnBgad8/0MxScxMNjsbc7zQbBJFnxm%0AF7PpCCOJKdo99UuhdwYG89k4+2ZOkVhMinM1ZEHCKplZUBPMZ2PX3e4Pg4+N0GfSWTr3drP3+cPM%0ATc9TWlfIE7/5AOWNJavOygRBoNDloNB1yQHHMHRmUic5G/oGqp7AqVTTXG6Q0V9nMgWxzAgsCn1C%0ADTKR2Md63wZqqi+9CLqhMpM8jqrnm8RCqTP0RP6eeHYcu6kEWbARyfQSTBygwvEoe9Z9Dkm0XFb+%0AFJJgZjZ1mrQWRhHdJNRJYuropXtAYiZ5ErfSQJ2rlKqAl6qAl5QaojsSJJxSafMXLyZCAbtZ4f6W%0Auut6pqquc258irSq4rVb2VBRQsCZE5u7yio5FhznrZEBHq6uxyxJVLs89NgcbCjMDQZMokSt28uG%0AgmIEQSCUTPD26CCyKBLNpGn2FTCViHNsaoKMptIdniWr69hkE82+Ag5NjFLqcNEfWTm2WZREPN6V%0AY719PjsmRWYuFMsLgZMkkZZ1ZdQ1FHHm1AhDA9OUlfuQZJG5cIwjB/soKnazcXM1yip7JNwsLo8N%0Ah3P5zEwQBUymi+l884+FQwuomkZB4cp7Xbs9diwWhdmZBTR1+czK6bTgdC1PaMOi2AN5Gdg+KHwW%0AK4oo8eZgPx0lpRQ6HETT6cW25P7cFit13txgy2U2YzOZKLI7MAxIayqqpjMdj3N6KkhKVTFJIrFM%0ABo9lhft9nzk+O8y3LhwglI5T5fBhEiRG4nOcCo8hCeKS0Ku6xg+HjvODweN4FRsVdg8Hpgd4K9hD%0AJJNkk6/iGle6PUiCSIurml2BDbw3e5ofjb5FTE3Q7Koiq6scCXfxavAgsiixp2grpVZ/3vmtrmoC%0AZg9D8Um+OfASnyq/j2p7Cdri3vJvTR1nNDGNSZCvKfal1gAek5PJZIiXJvbzUNE2HLKVuJZCRKDW%0AUbbieQIi3x95gwU1Qbu7HlmU6FkY4ZXJg0ymQjQ4KtjoacjzLyi0+GhyVvHuzElenTyIbuh0eJuw%0AyxYmkiHemjrGsbnz2CTzNcXeIduotBVxITbK3plTuE0Oym0FqIbGfCZOq7sa6Q7Z8OZjI/TdR/o4%0As7+bXZ/cgq/Izcj5cX7yNz/ny3/0Gew3sI1mSptlJPYaqpGk2fslCq1bMNAZi79J99y3MW4yVCOh%0ATjMYfRFVj9Pu/11cSj2iIJHVYwxEf8JI7BVcSg3ljgfyzptKHqbcsYdNgT9AFq0YhoYkXBKLQusW%0A7KZSxuPvUOV8AtFQFq8XZDZ1Gp+5BbdyfcJ+JRlV49XOXnTDoNLnYXttxVIClPWBYqpcHubTKf7b%0AiUNsvL8Eg9zgQDN0RIRclj/xUpY/URCodnn4ZP06LLKM3WTipf5urJLMnspa3hkZxDAMJFFEFASk%0AWwjfu+iBvpKIlVf4aF1fzrnOUQ4f7GP9xipcLitHD/azsJBiw6YqWteXLzvvVpFl8Ya923XNAINV%0AzxNFIZfxUNNXNHtKK8WzXyeGobHyAqwA3FoGSFmScJnNqLqOVTaR1TT2jw5zMjhBjddLoc2OcpnV%0AKWCzcWxiHFXXKXTYeWOgH5/VikkUmY7HGYlGcCkWFmxpjk1McGRiDLMs80B1LWZJWryPW3UMW/2+%0Aj8wO0bcww9faHmKLP7e3QFbXSGpZrJelQj0zN8Hr413UOPz8TstuSqwuQuk43+x9j5Oh0VsU+oup%0Ara/0Gl9MRXNZuwVBwKe4+HTFAyS1FCfnehlLTmMRFQwMEmqKtJ7lydJdPFG6a5lgtbirub+wgx+P%0AvUNPdJi/vvD8Ul73tJ7FY3LwcPE2zkT66V4YvmqrN3kaOeY+z/6ZTn4ePMKB2TOIgrgkwr/X9Osr%0Anndf4UZGElP8/dBrS7PytJ4hrqYImD18tuphSqz+vPsuNHt5oGgzw4kgI/EgPxx9k5cm9iMKIlld%0AxTAMdvjbMDD4efDIVdtdbPFxX+EmhhNBTkV6uRAbRRFNuT5MEPn65n+L9To2/PoguOOFXtN1DFja%0A+S2lqqQ0FYskYZbkpS8xGo7h8jvYtLsV2SRT3lDCwZdPot2gt3xKCzGTPEbAsoES+y5MYm62X+N8%0AmsHoT0hpN5c5K5I+z2zqBJWOx3GaqnORcIaGJFgpsHYwGH2B2dSpZUKvGRnqXJ/GLpcu3mt+x6uI%0Abgqt2+iN/AML2WH85nZ0VKLZQdLaPF5LGybxxvN364bBsaFxDg+MYlNMbK4uW1pSAPhRzxl650JI%0AgsDGxRm8z2LFwOCPDr7NQ1UN2EwmlMu25XWYFJ5tXMe3zh7Da7ZyT3k1pQ4X+8aG6J8P4VAUzJKM%0ASzEjCSIOxYwiSdhW8eLXdZ2FaHLFYwsLKTRVw+m2LvO6lWWJji01HDnQx8H9F3jqmc0oisxbb5zF%0A67WzY1cDFsudkafa7bEhSSKRuZUdpuKxFJmMisttvcog4uYEWQs9BVpw+QGpEtH57xHM22+q3ost%0AWldQSKPfjyxKiILAM40tPNnQhLL4f7XnUpz0+sJiGn25jVskUaQ1UJAbdBo50VJ1PXdMEDAw2FNb%0AiyxKmEQRSKPH/w4j/rc33V4AwbQO0f1XIPmXHbNKClldZToZRTcMHCYz5hXC1s7MjTMSC/O59m00%0AugoxiRIexcrTFe28Onb2ltpnGIA+hZ74DkZ6L+hhEDwI5l2I1l/BkBvzNo6SBJFaRyn/qvHTHJo9%0Ay3uzZ5hMzSILEk3eKh4s2sImb+OKWeUU0cSnyndT5yjnranj9MVGSGoZvCYn6zy17C7oIGD2EFlc%0A777azp0+xcVv1j5Nrb2Mg6GzzKYjSIJIscVP3SqzeQCbbOUPW7/IL4JHORo+TzgzT8DsYXdhHQ8V%0AbaXGXrpsCUcWJbZ4WwgoHt6ZPkHnfB9zmSgmQaLJXcmDRVtpdVXzzvRJjprOXzXtr1Uy83DxdnyK%0AizenjjGamEY3dNwmBzWO0hV3/fuwuOOFfmA+zGhsnmZvAT6LjZ8OnOfY9Bht/iI+17yRi5GULp+T%0AC8cHOfbGGTyFbsZ6J/EWuZFMNzaiUvUkaW0OixRYEnkAWbRhk4tJa3M3dR8JdZqEOkXv/Pfoj/5w%0A2XFRMLHSjMMiBbBI3stGpfmdtiAIlNrvZWThFcZiv8BnXkdam2M6eQSnqQK/ef11zbwSmSypbBZR%0AEFC1nKf+X762H103aCgN8PSmlrwNOj7XunFZHZUuD/9hx/1L/99Vlp/C1iRJ7KmqZ09V/h7m91fm%0AO0T92X2PAvBvt90LwK5VvPizGY3+C1NLSU8ufa4y2D9NMpmlfVPVikloGptLaGotpb9visMH+5iP%0AJhkamKFlXRlbd9Zf9ZkJ5Na5dd1AXcFcfjtpaC7h6OF+LvRMkk5n89b3s1mNkeEQ0WiSjR23f6kB%0AfQGM5dsZY8SAW08iJS2K9kXMspyXLE66zFtaFkXky9L7OpSrO6cpl732uaWb9Mr3cgMYeozVXMwf%0AKGmib2GGb104wM/GzrCnpIX7ihsosbrzHOlm0zEQoNDqxLQ4CBYFEa/ZRsByqzH8KbTof4T025d9%0ANouR6ENT+5GcfwByU17CEFEQKTB7eKrsbp4qu7HwSEU0sdXXwlZfy6plvtb8uWvWIwgCAbOHT1c+%0AyKcrH7zu66u6SkBx89mqh/ls1cPXfZ4sStQ7y6l3rm61e7rsbp6+xvMQBAGHbGV3YQe7Czuu+/of%0ABne80F+YD/FcTyfNvgKeqW0lnErwuxvu4jtdx3Mj2MXfbPPWWtLJNO/95BjzoRhldUV84qsPY11h%0Aw42rYWBgGPqKW6bmxPj6ZkdXmvgNVAREqpyP47dsWLEeu7zc41cWLcDVR4YupQavpYWp5GGyeoyU%0AOkM41UWJ/R4cpuszBR7qG+HdnkHMJpn5RJIjg2PMROOUeJz8yta2vNn8nUI2q3Hm1AjnzoxS31iM%0AxaKQTmU5c3qE8+fG0XV90eN++fOTZYmtO+o4frifY4cHmJqcx2w2sWVH3TKntyuRJBG3x85CNMnw%0A4AzNraVYLAqGYZDJqJjN8m3z1t+2o443Xu1keGiW/e/2sG1nHXa7mXRapbtrnDOnR8CAnXc3Ylsp%0AD+oaHwjVTj9/sP5h9k338+ZENz8bO8OPh0/ydEU7z1Zvosia87HQ9Fw42pVOWwLCkvDfLEb2NGRW%0AMTdnDmFkz4Bci8CNbU4Ty2QYiszRVlh07cIfJB+Cp7um63SNTVPuc+N1rJwv407kjhd6r9nKsw1t%0AyIJATM2QUHNemcoVXuOKRWHrwxvY+vCGW7qeKMhIgkJWW0A3VEQh94gMwyCrx7l8RC8I4mIyuitF%0AXSOjRZGES7MvWbAjiRacpirK7Q8sDhpuDwIiZfYHcl72yWNk9CgGOgHLxqX2X4uh0BwvnTpPRtUQ%0ABLArCuvKCnlyQwtPbVx9xP5hIssisknkW3/7Njt2NeD3OwiH4+x/p5vxsTAbNlWxeXvtqnnU17WV%0AU11byImjg4RmF3B7rOy6p+ma17XaFTq2VPPuW138/JVO0qks/oATVdVYWEjx8GPtqzoJ3ihVNYU8%0A+uRGfvC9A3znf77D6HCIklIP85EEh97rZXhghu27Gti8tQaTcmesB/6y4lKsPFHexkMlzZyeG+en%0AI6f5wdBxTKLEV5pys0ObbEY1dBJqBt0wEAVhKUFLXL3F6IfsWVjV8U3F0AYRjDgINyb0w5EIf/7e%0Ae3z7k5+6tfZ9DMioGv/Pi+/yzx/azt3N1bdUVyqT8wmwKPIt+btcD3e80FtlE1PxGKquMRlfYHB+%0AjrdHB5Zld4vPJ+g5PsD4hSBq9tK6/GP/2+5Vs+OthCI6cZgqialjxLPjOJWc2TieHSehBvNEXRIs%0ACEiktTCankYSc9eJpLtJaTN5M3SnUoXDVMF08jiF1m25dfqL4SiGgYGKgYF0gy/hRQosm7HKhYzG%0AfoEgiDhM5fjM6677/I6qUr587xYSmZz53muz0l5RzKaq0hX31L4TsFgV9jzSzkDfFK+8eJJQaAGM%0AXCz9zl2NfOoz2/B5Hau+RHaHhW076znbOcpcOMYDD7dRUbV8/fVKHA4LTz6zmUQiw4WeIN/95l50%0AXUcxm3C5rNx1d+NtE3pBgMef2kQ2q7H/nW5e/KejJBMZFEWmoMjF/Q+t44lPdBAoXDlf+Z3ESDhC%0Ahdd9S+1858IALUWFFLluxMwtIcgNYH4IjBSGkQIjCUYq98dl/3NzGdHSmooo5GbliiSzxV9JgcXB%0Avul+LixML5WrsHtxmMycjUzQ4a/AabKQ1TUGFmaJZFb2N7lu9AWumrrVSMJVMr6puk5fOMRAeI60%0ApmJXFB6oqUEAFjJp9g4PEUokKXY4aCssxGk2Mx2Pc2JigpSqYpFl2ouLKHW66J6dYSwaBQOi6TSN%0AAT/NgVwY61Bkjr5QmIymEctmKHE42VhcjM1k4uTkJDOJOBZZZmtpWd4WyXcCsijyyMZGyn0rR8Hc%0ACKeGJhAF2FxXfkuOx9fDHS/05Q4XYY8PwwAdA5/FhmEYtPpr88R+oHOEw6+cwuV35GUHu9FtNyxS%0AgBL73QxGX+DC/HMU2bZhGDpTiUPoRjrP5GaVC3GaKpmM70MRXdjkEtL6HOOxt5CE/CUDt1JHuf1B%0ABqM/oSfyXYqsOzBLXlQjRUoNoRoJim07b9pDXpGcFNt2MBj9KWbJQ7n9QSxyvmjpus75rgl6eieJ%0AzicxjFz4VVtbORtbStlYeWlgks1q/Oylk8RHYtx3X/OVl7sjEIDiUjf3PdjC+XPjzM4sYBgGfr+D%0AptYyiord1/Ryr64twGJVSCYyPPjw9fkzyLJEy7oyvvIvHqS3e5LIXBxdN1DMMm6PDe8V+dJragv5%0A0m/dT2m5F69v+QDAbJbZflcDHq+Dxubl+QIsVhOf+tVttK4rY2Q4RCKRxqzIFJW4aWgqXdyYJr/d%0AZRU+vvRb91NU4l7K7nc5JpPM5u112OwWauoKr3nPt4oB/OjkWf6P+3ctS9N7I/zkdBeOrcoNCb2A%0ACZS7EeTWRbHL/S0JPhc/S2CoIxjJ5264Xe8GLzAYm6XC7sWjWMnoGqfDYwhAnfNSsp6NvnJa3MW8%0APnYOq2Si3llAMBnltfGuPO98gIymEs4kSKgZQuncZlRzmQS989OYJQmXyYpbsVxy+hJye9iv+hwE%0AO1zFwtczO8tbgwNYTSYcJgVByO0BYgDz6TQDc3NgwJmpIJIgsK28nJSqEstmUHWd8YUoQ/MRfnvL%0AVg6NjnJ4fIy7K6uIZTIc6xzn93flrBo/PHuWOp8P3TDYOzREvc/HhuJiDo2N0RfOOeWOR6MEYzE+%0Av2G5L9CHiUmW+Nw9m265HsOANzovUBnw0FG7usPh7eKOF3qzJKMbBl3h3Kh4e3EFGwtKMEv5TY/M%0ARgmUefnEVx9GuQWPaZPopNz+4KJD21FmU6cwSx685hYcpgqimaGlsk5TJbXuX2Uw+gL90eeRBAVZ%0AtOG3tCOJCguZ4cvqdVDheBhJsBBM7OfC/HMYaICAJCi4lQaEa6zFX4sy+wNciDyHSXRSZNuxbB3w%0A9KkRvv+Ph5iPJigIOBFEAbNZprDQRXNLvn+Aquq89monTU0ld6zQXxzCFRa5KSy6uQ1V+nqCJONp%0AauoKaW69/hdONklUVgeorL6278LFcjOpOXRx+YzKbDbRsbWWjq35Tom6YfDm1CG2+dfjMttp31RF%0A+6brS7dbWubl17+wa9XjJpPExo5qNnZUX1d91yKVVTk0NErX5DSqrmE1mdjdUENDYYD9/cP0zYR4%0A5VwvdkWh1OPk6fUtRBJJDg2N0jcTRjcM2kuL2F5TgUWWmYnFebOnn5lYHEWS2VlbwYayS4MgwzCY%0AjSd4s6efjvJSGouu8j0IAoLgADF/cLBMEg0DI3sa7SaEfj6T4J1gLyktm8u+JkpIgsizVZt4vLxt%0AqVyZ3cPnarfx/cGj/Hj4JDbJTJHVSZO7kIlEflbEkfgc/zBwhJF4mJSaJatrnAyP8qdnXkMWJO4t%0ArucTFRtwKYuTClNzTsiNFeK/BQtINSCs7n9yfHICSRD5VEsrXmsuffbFmabbbOaRunp8Vit/degA%0AY9Eo28jNcDOqSkbXiKRSjMzn7iGjaZS73DzZ2IQsivzGCz8mqaqAQc/sLP9y23YUWWY+ncJttuCz%0AWnmjv494NkuFy0UomSCtanz+1lZi+ZvXDrClroLQQpyzo0EMA9ZVFLGzsQq/89KzmJ6P8UbnBYZm%0A5rCYZDZWl7K9oQLH4lbciUyWf9h7krHQPGaTxFNbWllfmZ/98cWjXbhtZkRB4PTwJPOJFAGXna11%0AFWysLlmyjO47P8jhC6Ps7x7C57DSFwwhCtBQWsA/uw2DiJW444X+QiTEWGyeLYVlGBgcCo5S6XRT%0AYs83nbgDLqZHQoQm5yiqDCzbAex6EQQBh6mcJs8XKLPfj6onltbWT4f+PK+sLNoosd2F01RFSgth%0AGCom0YFTqSKlhZd56FvlAqqcjxGwbiSlhtCMFIIgYxJsWOQAVjl/ZtXi/U00I4VyneFxNrkISTTj%0AVCpxKw3Lju/f10t//xT/+vcepbLCjyAKGLqBe4VNWBRF4l/8zh6czg8++cgHxfTUPAf297KwkOIL%0Aj63Hanv/QuoMDM5F+7BLVrb62659AjkhqnWUYxZvbjnngySSTPJi53me3dia20gEcC52kpVeNw6z%0Awt8fOUlHRSlua+5zWRIp87hxWXLm65fP9lBf4CfgsPHj011gwLbqCgQgYL9oCckJz4XpEC+e+f/Z%0Ae+/wOq7z3Pe3pu1eAGz0XgkQBHunCimJarZa3ORY7iW5SZzic9PPLSe5ycl5knsdp57E9okd18S2%0ALKtXSiLFIlLsvYBEIXrfAHadmXX/mE2AIApBEqToxK8eieLeg9mDtWfWt9b3vd/7nmR5SQE5vvnr%0AZMwJIeA6BU62FC6iNpTPaDqBaVvoikpAd1PmyybLNXl9qlBYHSmnwBOkMz6CadvkuHykbYu3u89O%0AOWfE7eOB4sWMmzMLtxR5wlM2PEJfDvoySO268hdDGHcgjGVOdmMWjCaThFwu/IaBgCktcT7dIN/v%0Az+hbKFgZs5ofHD1Cgd/P0vwCvJpO86DTfiyEINfrJehyIYRw2qSlxG8YLM7L5a927STi9WFLmw0l%0Azrw3GI+zuqiY+twIihAEZums+GT5gzxadAf57pyrKtG9fvQc+85fpKEoj0jAS190nJ/uPc7AaIwP%0ArV+C3+1iYDTG37y0k9F4ksUl+Ywmkvx07zG6hqL80roleF0GuqqworKI/JCfr76wgxWVRdMC/YEL%0AHZy82Et+2E9tQYSCcIALvYMcbunis1tWs7bGIUbn+L3UF+XyxtFz5IX8NJUVoCqCgvC1t0HPF7d9%0AoB9LJ3GpGmsKSpBS8k5nKylr+q4oOjDKy996i1e/sx23z43IpDL/5CdfIZh9bW0rQqh4tFw82lR9%0A7JmKAJriJeyqBaYGVpc6sySvpngJGdXzStHnuJvme8kADCZPIlAo8G7KsPUnYds2nV1DBAJumppK%0ACIW8c6apVVVh2fKyWd//eUQ6bZFOmeiGSmfHMM/8aC8njl6kpq6AtRn/8kswbZPj0Wb2DBxlND2O%0AT/Pw0dL7yTZCXIz38Hzn26Rtk6ZQHRsjy3CpBk9ffIO0nWYwFSVuJXi48A7qg1W0x7p5s3cfR4fP%0AogqVdweP8kTxvRR5cjkebebV7l1IKcl1Z7M5bzVl3kK64n3s6j/E4eEzfLn247hVRyHu/NhFXup6%0Ah7ARoCveT32wgjsjKwkZAaLpcZ7p2MZQcoQCT4T78teT43J60V/s3EHSTtObGEAg+GzV43Pak14r%0ADFUl5Hbx+qlm7qguZ2VpEWGvs4Asyw5Tlh3Go2usLCuaCCCmLbnQP8iJ7l6EEOxv6yCeNkmaFrvP%0At/Gnj2ylNCs0hV3t0lTebW3nRFcfn1q3gmXFBbj1yeD19nvnCPrdrKh3Wqcsy+abP93Dlz68ccF+%0A15kQcfvn3R6nKyqVgQiVgcksxKnh7ml66WHDy/rcyvlfhAigBv4IO/YNZHIX2MOgRBDu+1A8HwK1%0AnLnqJoWBAGcH+ukeG6MsFCJhmhmxIUfsaibXy2M9PdxdUU59JJcDnV1TL0eIaXNM2rYZiif4QF0d%0AxYEgbl0nJ1OHr8rKImGZLC8oxKWqxNIze5csDl3DmOC0wT511wqCHjdJ0+S5906y63QLTWUFrKwq%0A5tUjZzjR3sufPnk/ZZEwKdPi9SNnef3oOeoKc1lbW4quqqyqKmZJWQF/+/KVC6lJ9I6M8YV717C6%0AugRDU7nQO8Q/vrqHPWfaJgJ9XVEuNYU5fO+dg9QX5/LBVfVo6o0JUF0Nt32grw5lc7S/hy+/9Ryq%0AEGwsLCfLPX0Fv+q+JmpXVEwooV0as2tRxbvZcEh3NgKBWCAxBTujXmZLkwvRn+BSsynxTYru7Nh+%0AmuefO8jg4DidnUNYls2Xf/07KKozQKtWVfKbvzXZg7rtjeP87GcHGBmOYduSNWur+PJvTu9R/Zuv%0AvYqqCjZvbuDVV45y6gjiEKQAACAASURBVHQXuqbSsLiIBx5cSlVV3pS6sWla7N59jtdePUZX1zCq%0AqlBVlcu99zXS1FSKrqs3nUx29HAb/99fPJ+5HpvYWJJgyMOnv3AXkUhgyuefHWvjvcETrMxqoNJX%0AhCUlQd1P0k7zQucOloRqKXBHODB0gkPDp1mX08T5sXayjRCPFN1Nd2KAn7S/wR83VlHgjvBo0WZM%0A2yKg+7gnby1B3dmhFnvy+Ejp/SgoHBo+xe7+I5SVFRJxZbG1YAN7Bo6SsieZ1NH0GC3jHXwi8gE2%0A5iznhc7tlHkLWWoEeK7zLWr9ZZTk5XNs5Bxv9Ozlo2XOd3dhvAOP6uKhojvxqq7rsh2dCyGPmy9v%0A3kD70Ai7L7Sxo7mVx5rqWVl2eTlk6ve7t+Uip3v6eWLZYoJuNwfaOzPtrZKEaRJ0u7hSIippmoQ8%0AHjZWlXO2b4BVmfNLKTEtm76hMUzLJplyxmw0luRkS8+C/q63K4QAqdWhBP4r+GMgbSdDIXwgfDO2%0ADF+OLRWVjKdS/NXOd0hZFoaq8j+23o8iQFenahpcSuk/0dDA/zpwEI+m4XO5KAoEJ465HIamOtcn%0AJW0jI3x19y7yfH50VWFJXj6PLKrnl5uW8q+HD/GVl1/Cpap8oG4R99dM1dy4HqyoKKIoyyGr+qVB%0AY2k+u8600jXsuN/ta75ITWEOlXlZeF1Om2xDSR7bjp3jXM8Aa2tLM+Mr0BRlzhxCY2kei0vyyfI5%0A1thFWQHyQ356o5P2x47FtxPYVaFgaCraPLxHbgS3faAv9AX54pI1E6milujQjAxFj999zT3z7weO%0ADO+kwF1OgWdhrFwvjr3KUPI00VQz0fQFlmT/OoYyWa8uKcnm3vsakRL+/d/2MDaW5EMfXoPH4+yC%0A8vKm1raXrygnJxJgeGicr3715VkV2YaHxzlzppt39zRTURFh48Za+vtG2bH9DBfbB/nCl7ZQnSF5%0ApdMWP/j+bl55+Qh1dQXccUcdpmlx6mQXX/vqK3zko2vZen/TNanR5UT8uD36FAGZq8Ht1snJCRCN%0AxvF5Vdasq+IDj62kprZgYuFzCd2JAXRFY0moxlHHykSblJ3m3Fgbn6z4IIaic2a0hfZYN+tymrCl%0ApClcR5Enl4Du49stzwKO01fYCODRXPg0NzkuZ8yllFwY62Bn/0E0RaM70U+xJ2/iZ3TFP5EGvwQJ%0ARFxZNIZqnGAtIJ7R5D4weJIzo60Yio4tbRpDk5OkJS0WBSop8eTdFOMNy7YZHI9RGArwcGMdPzty%0Aivbh6JRAH3C7aBscJsfnJeRxkzDTIMCj65zt62csmULgEJ6WFOTx8okz3Luo2rGkNfQJv4a63BxW%0AlBbxyslz/OTgMR5pamBsLMFzbx/nlV0nSaZMvvnT3YBjfPTwHfPvPvn5RmYHLcJA+KpHX0LKNrGk%0ATdjt5sklTTy8qBZXxp3OrWnU5UT4m4c/OHH8r61dN3EHPVy3iK3VNRkRqcn76qmlU4vr//L4L+HS%0ANLrHRhEC/u7hD5Ll8ZCyLL6+/z2O9fSwtbqar2zYiJXJbMzHeGs+yPJPbvaEEHgMHWlLYhm302gs%0AQWVe9kTGQgiB29BRVZVY8tpaHiMBH67LNi1CCFRFkEi/v+52t22gj5tp2kenW8M+f+E0T9Ytxaff%0A+rqlXyshbYwxkurHzPSrelQfNjZJK4ZE4lZ9eFU/Q6k+VKFhSwuX6sajBkhY45R4awhoTlp/INmF%0AwJHs9Kh+dMUgZo5iSZO0TOFR/fi1EMocK/GENcBg8gS64mNJ9q9T5r9/ygNXWZVLZZVTgnjjjeMI%0AIdhyT8OsojDZ2X6yM6WOv//71+ccj67OYR5/fBVf/JUtuFw6qVSal148wve+u4uTJzomAv2hQ628%0A8MIhPvaxdfzSh9ZM/Hxfb5RvfvNtXnn5KIsWFVK3aDrjfDb89f/8zLyPvYTFS0r42j/N7+dUHK3t%0AtJ3Go7qwL2ViAF3RSVqpTK3SmpDZFELgUnQUcWnVP/XhFgiHxSwlQgiHid7+Cr9a81GKPHm81r2b%0Ai/Gr7z41Rbsi7e58jkdz8cnyR6gJlCKlxL5C71xXtZsmyxlNpvjm7v0kTRNdVWkoyGVdxVTlsY+u%0AbOKv39xFU1E+X9y0hpWlRXQMR/m77XsozQqxvKQQf8a85jMbVvHD947w3199G0UIHmioZWt9DWVZ%0AYfwuF7qqsrW+mm1nzrO3tZ3NtVV87vH1FEaCZAU9bFh2bend9xtuTacumEex9/pIpTeC09FOOmKD%0APFi0HF1VebX9IJty6ynzOaUFVQjMtEXvYBS3W8frNdAyGu6aoswob3tlkPZkyiuaopDj8dIXixEz%0A0wzE4thSOtkbITC0hQ9JA6OTmxUpJWOJJJZt48koSUYCPgbGYhMLDCkl8WSKtGlNkPHmC2exML+F%0AtMjINd+KJcBtG+gvjkX5ywM7KL6CdHdioIcnqhe/L9fUlPMbJKwYr3R9l4AeRhM6pd46uhIt9CXa%0A8WkhdMXFqux7eaHzm9QHV5O2U+S6iqnyL6En0cregddYm3M/lf5Gnuv4BhW+xaTsBAE9i1JvHadH%0A92MoLs6NHqEhtIYV4c241Nl7SevCT1EXfuoWjsIkDENj6wNLcLk0hHDY44VFYVRVYXQ0MXHc7l3n%0AiMeS+Pxu9uw5N/UkEtrbBxkavrpv9a1EsTef1lgXeweOUeCJYEqLOn85mqKxLFzH7oHDZBshxq0E%0Ai4NVVz8hENT9DCaHOTZyjmp/CR7VTVD3050YoD85zLmxtglP8MHkCIOpEWJmggvjHdjYlHqne7xf%0AjrXZS9k9cJiEnURBkG2EKPDcGkXDiM/LXzz2wJzHPLFsMU8sm3x2S8Ih/rc7Z9bLL80K8btb75z2%0A+lfunZQldWkaDy2edI0UAkoLwnjdt34T0DEwgsfQyQ5MXUCPJVL0Do9SVTC3PkOFP4e/Wf+xm3mJ%0A02BLyUg6RstYH53xIQ4NtSClZCA5Ni38jIzE2bu3mXDYS15eEJ/XRSDowe9zXRPxOeRy80TDYl44%0AcxohHDnatSUlLM2f+96+Eew/38HZ7gFyA17iKZNDLV0YukZJjrOo2lBXzrff3s+J9h6qC3JIpp1j%0AhBDUXPa92bYkbVmOeZdlY9k2ygw8hPkiy+eme3iMobE4bt0RzQl4bo665W0b6LNcbp5atIy7S6ZO%0Aos+eP0nI9f6l6AXgUt0UeioJaGEiriIuxs9S7mugKbSJn3b8I0krTtJOsCJrM7oy+cVV+pfQMn5y%0A4u+WTLMu5wFGzSHeHXiZfHcZqtAo89aTshOUeurmDPLvN0IhDwG/e8qNrqkKiuKk6y+hs3OIdNrm%0AJz/eO6M0bFFRGPc1pOBvBcp9hVjS4ujwWboTAyhCUO4txKMGuCdvLTv6DtAa66LGX0p9wNk9LgnV%0AkGU4C1Nd0VmXs3TKOZeGatk/eIKjI2fJd+fgUd18sOhuDg+fxq95qQmUEzFCdLYP0pLqYNAzSH2w%0Aks54L8lUmqETCXIaQjQGJ4mcDcEqIi6HqHdv/lre7n2PQ0On8GkeloUnVf4WB6vINeafzv15RVPt%0AdBnpW4E3jzZTlhvmrsap81Xn4AjP7j3B//743e/Ldc0FW9oMJEe5MNZLT2IYBYGNpNibTUifumDJ%0AywuydesSzp7p5uD+FlxunZKSbPx+N1XVefP2WXBpGlsqK9lSeesyLrqq8P0dB8nyexgej9M5NMrm%0AxipqMrLemxurONXZy3e2H6QiL4t4Kk3P8Cj3LKlmcaYj4GxXPyc7ehkejxNLpthzto14Kk1pJMyK%0AyqIphND5YnNjNc/vP8l3dxzE5zYoj4R5cPnVlTmvB7dxoPewtmC6Tvua/BKCVzG0uJnQFTdrs++n%0APX6WlvETjJrDmYSuyLBhnJWwTw1MCfIzwasFUDMpWIFAEzqWTDOS7qfUu4iwkTvnz7/fcHuMeWm6%0A25aNy6Xx2c/ehccz826rovL20tLXhEpdoJy6wHQuRZ47mw+V3jft9YcKJ3ebHtXFU+UfmPJ+iTef%0AEu9UvfCmcC1N4cmODSklzX1dlHkK2Vg02XUxMhTjH378In/4Fx+mzDdZ4rg3f3JH7NM8PFw0fRcM%0AcF/B+tl+1evA/NOTtxpn2/pwGxol+eGbTu6MJ9Oc7eqnLzpOa98wJZEQQ2NxTrT3kEyb1BVFkBJ6%0Ah8d48+g5/B4Xi4pyOdc1QEkkRF7Iz7aj59iwqJxTF3sZjScZjScJet0sqywieJN2d5fgmLsU8PGK%0ATYyacar8s2vZR6Nxms/1IISgobGYQMCDAN566ySFReGFN1RaQNy1uIqirCAXegfJDwW4q6GKlVXF%0A+DOZn5DXzZfuXcf2k+dp6x8hEDS4u6GS5ZVFeF3OMSOxBB2DUeKpNB9a7zyXB462cmjkLEt/61EA%0A7qh3XEm9hmNVm4ilOLT9DBtqy0nP0Cn24PI6vIZOS98QUsqbUra4hNv221EVBc8MQaTQd/N6DecD%0AS6ZpHj+KioppmySscWxpczF2lpSdIGzkYSiuaYSnmDlGT6KVnkQbAH49jC2nauQn7BgjqQECWjZS%0A2rTHzlDha8CtLoyc6kJjvtNoXl6Q06e7KCzKomIeAjP/WXDsYCu9XSPYtk1uQYjG5WVcbB2g+VQ3%0AdY0Oia27Y4ijB1oxTYt02iSZSHP+TDdt5/uI5AepW1zsWPHeUty+gf7o2U6yg15K8m9+9qJjcITd%0Ap1upLsghkU6TMi22Hz/vkLl0jRf2n+KOhkpiqRQSONbag5Sw92w7d6mV5IX8vPDeKRpL89l25Bzr%0A6spo7h5AU1WWV966zIQQgrPRbvb0nZ1oV9pa0ESue2rZVNdVcnOD5ET8EzX61WOJayLEvh8wNJUH%0Al9fNufDL8nt4bM3spM3V1SWsrp7KOTmw8wyvP70fX2YxsHXp1AU7Anxug7VN1TN+tt/t4uGVt0aM%0A7LYN9LPh2eYTbCgsJ9f7/gQ/gUK2kY+CSsRVTNjI5fjIboJ6FjmuQqr8S/CoAdZHHp7yc6rQ8GnB%0AiXS+S/GwIfIBNKET1LNZnnU342YUj+on4ipEESono/vIdRXftoF+vli7rpo9e5p56cVDfP4Lm6es%0A/i3LJpUy0XV1YvJYCEg7ijRPg3kOrA6kPQKkAMVpNVJyQC1F6ItArUAsoMnQfPHGC0dYvqaS3Pwg%0AwbCja+DzuejqGMIXcFNZm89brxyjoDiMP+hmfCxBb/cIRw+0UlNfyIWzPeiGxtJVFbf2woUKs5D6%0ApEyC1YZMnwarHWkPgIw5GuvChVBCoBaCVo3Q6hDKzHoT14vcLD/RsQTD0TjhoOem7upHYglMy2ZL%0AUzWtvUNoisKB8x1Egj6yfB56hkdRFEF+OMDmxip+Onac3uGxKeeQUmYIuU4PdtDjpjwv66bVamdC%0AV3yIi7EBFgWLuLSAc10hx5tMpjFNm/yCqWTBJU3zc8e8KqSFtPuQViuYbWD3I+2hjERxGodwqjuG%0APMKNEGFQc0HJQ6glCLVwdrOey+gG5092suvVY0QKQpimhZSSjfc3kZ0boPlEJztfOYqUkuzcAGs2%0AN1BYlkM6ZXJ4TzNnjrSRTKTJLQzzwU9sRCDo7xrm+e/tor9rhMr6QlbeWUcg5KX1bA973zxBMmGy%0A7p5JXsq7207Q0zFEKpkmOjjO6rvrWbK6Egm0N/ey782TJBNpaptKaFpbjde/MPfBz12gb4wU4DPe%0AP6UwTdGp9k+tvSqo5LiKqPZPplor/VNXhy7VTZ5aSp578sEI6k5t1a36KPHW0h47iyo0OmLNWFh4%0AFN9V0/8LiVTKpL9vlOhonEQ8TTplMTgU48jhNlxunawsHzk5/qvqx1+JVasq2bp1Cdu2HWc0mqBh%0AcTGGoTIyEqetbYDCwjAPPNhEJDI9W2MndyHHvz7tdcX/G6CvmKZHIM2LyOTryNQupHXREQ2RYyBT%0AkJEcBh0p3KAEQMlCqLUIz4MI4y7EPN3+5gNpdWKP/PHMb6rlrN20ldYLQ/R2D7NxSwOqqpBbECIn%0Ad3In1dE6wN33N+L2GHi8LkYGx9m/uxnTtOjvGaWiZjLdao/9EzK1F65wUwQQvs+huGZO6187NK60%0ATpYygUzuQCZeQ1pnwR7K+NknmJyoVaRwOX3dSgihFiOM9QjXAwithIXIEgyPxnlm2xGe334Ml6Ej%0ABAR9bv7brz189R++DkgyzpaWhWXbuHSN2sIIFXlZbGyoIJ5Mk0pbjhiOvFTdkxN9/0PjcSzpqMbV%0AFEYIet1k+aZmaOzUHuT4tzNjeZ1QC1C8n0XoddPeklKS5w6xIVI3q4HV2FiCixcHWD5PCeb5wUZa%0AncjUHmRqH9JsBTmSuW/iGSlfk0mjIQVQQahIXCA8jqSvEkAoEYRWBfpShL4CoeTOuBjtahvg/MlO%0AhgfG8PhddLUOUNdUSnZugEDIw/KNjq31maPtvLvtBI9/5k4O7z7H0b3nqV9RRjDLh65POpom4ymC%0AYS+5RVns3XaCSGGYxlUVZOcGqKov4jtfe5VPXqZTcupQG32dQ2x+ZAXx8STPf3cXi5aVMToSY99b%0AJympysVw6xzbdwGv30XT2uvzPrkSP3eBvjqUfU3H/6D1j4lbUQBKvY3cnfdpDGVhU51LwhvmbQc7%0AFwrcZQS1LGxsx4pXuPBqt65U0XFxkO/8607Onu3GtiVjYwlOn+rif/zF8yiqwtq1VXziqY0T7Xfz%0Ahc/v4mNPrqO4JIu33jzBsWMXMU0bj0cnPz/E0mWls/fQ273I1I7pL6fvQNGXcSngSBlDJt9Cxr7v%0A7CblCDMFPGdqTjqTiDUC1kVk+jQy/S7CuAPF9ysIbYEUAWVsxmsHQBtk5brPUlUf4mJLPy89vZ8v%0A/PZ0YSKhOD3qtu3U/FRNobQywp33NaLrKsHwJGlKmqeRqXeYyYFNuBcy0OkILjOOMluwx/4OmdoD%0A9iBO5mQmmI6Nqhx3vlezGZk6hEi8hvD+MsJ1H0K5sezVpuVV1FfmY9uXuUxepxz21VCYFcRQVb72%0A/Dt0DEapL8njwRWL2HHiAqc6eqktjFBTGKF/dJy/fWEnhqaxdXktEsnLB0+z48QFNEXBsiVnu/pJ%0AmRZBr5uAx8WmhgpqCzNlLqsPmdrljNv1Qq0Cz8w2swkrzXMd7/FmzzF8mhsQfLHmnon2OgBNVdF1%0AjVQyjXGjqXppI6127PiPkckdYHeDHWX2++YSLOdfCY4R0fDEyxIFmdoN4meg5CD0FSi+L/JXn/rA%0AhEIjOMz5rEiAYJaXULaf3ouDpJIZcaWROLtePYaiKHS29lNU7vz+x/e3UFiWw4qNdbg8+uVCjUQK%0AQqy6axEuj8Ge148zmukeCmb5qJihXdgybaoaili63knn/+AftyFtSXRonDeeOUBReQ6qqjI8MMai%0AZQunTHrbB3pbSlKWhS1tDFVDSomqKDPKMc6EvsQFxi3nhvBnat8LDZ+2ML2vuuIidINEQykldma3%0AcEnEQhECRRH8/h9+ENuWuDw6yZSJpir0j4zTPzJObUkuxSXZfP5XN9PRO0JxbghVUbBt6UiAC4Hb%0ApeNya6RNi9/+nQexLZtAcOqiqWlpKX//j5/B5Zp6a4XCbu6/v5o77yrHsgyktFAEaJqBy62j69eY%0AtjfPABZSqmD3Ycd+gIx/39lJzhjg50LKSe/Hf4qVPo7i/zLCdddNT+f/8JvbicVzUDWF6kWFDA+N%0Ac3DPeQ7sacbjNfAF3Gzc3MBPv7cHj8cgkh+kuDyH2oYifvbDd8nK8XPHPQ2U3wL3ucvhjIuGlCak%0A9mGN/j9gnsfZuV8LbJDDyPRBZPQMwnMExfclJx17nSn37JCX7FukhlkQ9vOJzSswLWdH7jF0VEWh%0AtiiClBJNdVTP/vsnH5oQTvEYOuW5Wdy12GHn21KSSJkUZ4f4/Na1CATbj5/nYv/IZKC/yViaVc6f%0ALP0YlrRxqQ6RLGRMHcNUyuTNN0/w6itHCQTcCODJX97IohncFmeDlBLkEDL+NHbsB2B14wT3hegk%0At52FkBwHuweUbCBNdX7JtCMVTUHVVFRdneAkSAnf/dqrfPiLd1Nalcf2Fw9z8UI/gCOb7dJQtUt6%0AGZkTCXB5XXgznUeXsjVzQSjgD3nRMx70tuVs6qQtySsK87nffRh/5v71XoO9+tVw2wf6ttFhnj53%0AnJboEJ9qWMGF6BB3FVeS7722XeWthpQSUyZJ2Qk0oWMoc2vLXy8saZKy49jSwqMGQApaugZ582Az%0AkbCPsN9N2O+hriSXfWcvkjYtxhMpEimT+rI8hsZivHfqIncvr2JxRT7NPUMMRWPUVxfw2ntnGBqN%0A4XbpZPk95IR8HG7upCwvi3UNZWTP4LluGNqMDFw7tRd7/Bu4FB+urP8XO30YaUfR3PdMO3Y+kOlT%0ATt1X9mCPfwMZ+y5Omu9GkALzGPbon6PIEXA/jBA3r5XzE1/aDGqRI8SjOIupu+9v5M6tTk3vUkfD%0A6k01GXKnRFEVtj6yjHs/sHRiEXfLIZwJSCbfxh79M7DabvCENshRZOw72HYfSuCPkdcZ7G1bMh5P%0AMRZPYts2hq6RFfAsKP/jEhRFmSBiXY4r6+vhK1LxqqLg0iefkahIUJGXxb/tOOzYLAe91BTO3Xe/%0AkBhMjvJi50Faxvt4vGQN/clRlmdVUOCZJDRWVObyB3/4KLGYo8Lo9Rj4r8XwSlpgnceK/iWk3uLa%0AF+PXAhXh2gTK3AvgK++uZCKNy2Mw0BvlwukuXJkOodqmEs4d66C4IpfsvABmyqLoMlLxTPdpdDjG%0AUP8oZtpioDeKx2vg9TvZEsT0n/GHvBSVRzh9uJ2mdVVYpu3MpTfgxHo5bvtA3z46QmkgRFkgjGnb%0AdI6NkrRudEK/+bBkmlPRXZwefYdiTwOrsx9FFwtfb+9PtnN46GWiZh/35X+JgJpHPJnG7zF4/I4l%0AHD3fxdBoHNOy6RkeI52yWF5XRHEkxEvvnmJjYwWWJbmjqRJFUagvh11HWzAtm97hMTY2VnCspZvW%0AniGisSQV+dkMRMfpGxknOzj/nVM69j10/6+QHv8XhNCRdhTbPA1cX6DHagW7HzvxDDL2HWZKVyO8%0ATh0PPWPfaTkpeznGnGlCqxV7/BsowgeuLYjZSD43CFVTEFcoiAl1ulmxcoUMrhCCeXQ13jwIHWke%0AxY79cJYgb2T01V0Z/3M5mbKXYzMcfwk2MvEitpKD4v8vIK59Md8zMMq2fWc4fLqDRDJNbnaAh+9Y%0AzKrFC0QauwkIet18+p7Vsx+gBEGrdmrXpJ2xnPjTBJl2/rzO4NmdGCHHFaDUF8GSkp7ECAlranZm%0AeDjGm9tOcOFCH0hJWXmEe+5ZTG5ecJazXgZpItPHsEf/G6SPMf8dvILz7Ko4YdlynmHMuc+hViC0%0ApTOWgYJZPgrLcvAHPfiDHkoqczM7cnj0Uxv52bfeIZTtIys3SGGpUybecG8j0pa89pN9JBNpglle%0AvvRHj+IPeCi5rC24sCxCIFNK2/3aMZqPdxDO8fGzb+1gydoq1m5uIL84i3DO5H1dvbgYRVGI5Ae5%0A5/GVbHvmAAd3nqWoIsKWR1fgXSD30Ns+0AcMg5aoSed4lKFkHFURGMrNNQBYCJgyxYmRtzg//h4K%0ASsZ8ZuHRETvBqdGdjJuD3Jn7FAHVSRn6M7sKt6ExFk9yvnOAWCKFpqgEPG50TXXSi5pC0jTpGogS%0A8nsYGBlnMDrOYDSGKgSaqqCrCrqqYmgq8VSa6uII+VnXOAkLPeOFLZH2CNIeQHADAVQmsOP/jox9%0An6lB3gC1BKGVglqL0IpBhJzPlkmw+5DmWaR5BsxmkNGZz2+eQca+57B5tSWzssz/M0Javc64m+cv%0Ae1VxaqNqFWiVCK0SlNyJ7xx7FGm1QPoY0mwGu5PZJmsZ/wlSa0B4PnTNtrH7jreBhP/y6XsIel2c%0Abu3l6dcP39aB/mpQ9NWI0F+APYK0R0GOOuMpx5z/l6NgjzmckOTbXGsJxae5SNsWLWO9eFTnmTSu%0AcDYcHBgjnTb5nd95EICnf7KP/v7Rqwd6aSPTR7BH/xyZPs7cQT6j068WgJKNUMKgZGUW60pmkT7u%0AEGztKFIOg9WfqdVbE+cQxlrQKmb8hGXrq1m2fpLgtvH+ScvoDfctYcN90y2kDbfO5kdWsPmRqV7x%0AdUtLqVs6eV995EubJ/7/gY+shY9M//yHPz5Vz+J3/+rJyfM1lVK3UF0MV+C2D/TVoRyGEgn64uPE%0A0mlW5Ba+r8p484GUkqQVoytx5qZ+jiVN+pItJKzRideEEIT9Hsrynbal/OwAvUNj9AyNUVWYg99j%0AEPa7cRsa9WV5REI+CrID9AyNoWsq8WSakN9DLJlmUVkeWQEvVUU5CCHwunQu9o3gMbSMA9P8oRob%0AsZI7kVYXZux7SDmGatwIC9xEjn+TKZOako9w3YFwbUUYqxAiNHOAlmmkeQ478Qoy8aKTHZghIyBT%0A+5Hxl8BXjFBvXSr1tod58ooXNDDWoLgfdHzP1dJZxl0i7UFk8i3sxHOQ2g/EZzgujh37DkJvQugN%0A13RplmXh9Rh4XY4pSXbQh2W/v4YiNwzFh1ActvxcxQwpU1i9GydJavNEiTeHodQYw+lxUrbJmpxq%0AIq6pJGCP10ARgnfeOcMlOff51JCl1Yw9/j8zQX62jIMAtdj5vrVlYCxFqFWZZ26G31gmkVYf0m6H%0A9GmkeQ6sVqR5AbARxgqE8gu9jstx2wf6gOFiS2kVW0od8sr2jgskTBOPdnuLNPSlWifY/jcLo+kB%0AhtPdWHIy2AkhKMgJUpDjrLSDXjcbllQ47yGm2FFvanJkKDc0VoAERRHkZQVYWTeVwFIUmVy1LyrL%0Am+ZUNR9ong9gJd4E91bAQDU2oxjLr+kc03F5kC9C8X4c4XkCoeYz55QodITegKKVI7Vq7PF/cPrt%0Ap+02ktjJ11BcaxHKXde8u/zPAuG6D8X3JYTRxNzjLpzJ2/MYql7vcCsSrzM92EuwWrDjP0LVfg+u%0AgSdRU5bLvuNteJcP0gAAIABJREFU/NsrB1EUgWlarF9acR2/1fUjnTI5/N4F2i70k0qm8fhc1DcW%0As2jJdGLYwuL65sSklSZpmeS5QggELWP9lHojZKuTWbvcSIDGJSWcP98LCBYvLiY/f24SsrSHsGM/%0ARqb2MWuWQXgRxlqE+2GEsRGh5F09eyZcCK0EQQkY6x3tBrMFaR4HO47Ql//iWb0Ct22g74mN8dPm%0A49Nef6+ngz9as5ks9+2rAS+xaR8/etM/ZyDZxmi6/6rHXY2wpQgx7xbm6yV/2elTqO4H0DJtiNIe%0Axkq8im2eQ3VtQNGXI66XwyCyUTwfQng+ek07byG8CPeDgIUd/TOQQ9MPstqc/nBtCUK9vSWJ3xfo%0AK1H8vwZaA/N37dJAq0fxfR7bHkOm3mbabk/Gkal3kenjCGPVvC+nvjIfQ1c5f3GAZMokN8vP8vqb%0AHWCnYt/Os/z7t3eSlePD63Oh6er8atnvEzrjg5yOdlLhz5v4Bq98zsfGnR7+Rx9zvosTxzsYHY3P%0AYS0tnf745BtOaWEmiBDC/TCK95dBq7nOLhfhEGb1ekf8Sl7SyvgFLsdtG+hj6TQD8Th3Fk8VaGgf%0AHZnRj/52gilTtMWO3dTPsKVFX7KV0fTATf2chYIZ+46jaKXkoHk+grQHsM2zCLUQK/kuQmQj9Nqr%0An2gaVIS+FOH9yPWl14WOcN2PcO9Fxn/M9PSi7dQ93Y+AGuEXk8hlEH4U76dBq712hrxQQVuE8DyK%0AtC6A1TL9GKsDO/kmqr5i3hwJXVNZVJHPoorZddtvNt5+7TiKKvjEFzfjD7ixLBt/8PYtN1pSUujJ%0A4t6CJROWy1ciGo1zoaVvQgnvzJkuFFWQmzvzAkZaXcjkNrAuzvyhwodwP4Ti/xJCXRixJKfGf9uG%0AtPcVt+2o5Hl9fKyuiZrw1MlbEcoN1uidG2rcHOZi7AQXYycYNftJWOMYigu/lk2Bp44ybxNh4+qT%0ARcqOM5LqYTDVyWCqg8FUB8OpHnoTk0Sl9thxftT+f6NM41NPotCziC35n53xPSklUbOfodRFBpKd%0ADKU6GEp10Ze8QNKeFNF4qfNvMJS5x+bBot8k25hdR/udvh/QNn4YgNU5j1HrX48QgpQdpzt+ltbx%0AIwymO0la42jCwKdlUeZrosK7HM8c4j622Ybu+zQgsRKvOKtv4UPzPEZ6/BvImXbT84GShXDfj1Dm%0A3897JYTiRfF+Eivx0sy7D+siMn0U9EUIcWt6tH8eIIyNTj30OqcRIXRw3YFI7UTG25nGk5DjDnnP%0A6nDIlfPAWCzJ9gPN7DnSQiyeorwoiw/ft5zC3Fvj8y5tSXfHEKUVESpq8m5KW99CI2mneaXrEO8O%0AnMWnOvPHJ6vupMSbg2XZtLb087Nn9tPa2s+5Mz0T2hpNS2cXdJHpI8jUe8zc8qqCvgLF97kFDPK3%0ABmePtnN8fwuPf2ahVCZvDW7bQO/VdCqD03WwV+cVoavX9/AoQkUIhfNj+9k38Aw9yfOkrDiWTGNj%0AIVBQhcbJ6A5CRj4rsh6mIXjnnEp6p6M72dH3PUyZwrRTmDI1pWYOELNGiMVG5rw2VZmdgW7KFD9q%0A+79IWGOYMpn5nDTyit3nfMh/aXsG8tNl6E+20ho7AkCRZxE1/rUMJrvY3f/vtIwfImnHMO1UZrwE%0AqtA4PbqTHKOUdTm/RHVgNdMbxEDRKlBddyPtYUzzJwhpAzZCeBDXWVt0TpyHcG2BG83yqOUI405k%0A8sUZ3rSQ6b0I+wFQfxHoHQhn3JWcGxp7IcIIYx0yuRvsjivelUjrItI8Pu9Av/PQeS50DPDQHYsz%0ArPs+/vW5ffz+56a7DS4kXn/hMG++fISRwRitF3q52NrPmRMdIATLVlfw67836WSYTKbZue0k77xx%0Agt7uESL5Qe7euoQ77mlAv0yDIplI8862k7zzxnH6eqLk5oe4+/5GNm2ZetyNYkmolN9b/BgSObGj%0Az3U5O3VFERQVh9lyz2LOneth40ZH2U/XNcLhmZ8FaY8g04fA6pz5A5U8FO+TCLWCn6cgD/DejtOc%0AO9bxi0C/UBBCoApBT2yMZ8+fZH+vMwncW1rNQ+V1+K9ZQc65oS4F5mi6F3DMZlSho6JhYzkB20oR%0Ai0cZSn2TuDnKiqyHcM0ywaftFAlrsjdYEwaaMKbstBXUjGb97De1PifhSBK3oqRtR6xCERqG0KYt%0AKgzFM2OQnToK82fL9yfb6Umc56XOr9GXbENiZ8ZLQ0XFxsaUaUxziJg5zEi6h7XpJ1gefghNuSJ4%0ACze22Y6Uw9jmeRBepNmKbTYjZYwrtdPnB8NJ2y8Ew1a4EJ4HZwn0OLsTGQWZd+OLiv8IUEsRWs2N%0AtUiCQ9DTVyG0MmTqykAP2D3I9ElwPTCvcY/F09SV5bJ6cSmqolBWmMWBk+03do3zQP2SYsLZPqQt%0A+Ye/fJHCkiwe/eg6FEWQdVnfdDyW4vvfeJudb55k5boqVqyror2ln+/981tcONvDJ754Ny63TjyW%0A4rv//Ba73z7FynXVrFxfTdv5Pr77T2/Rcq6Xj3/+LlwLJKYSt1Ls7j/DwcELSGBjbh335C/BpeqO%0AIqbboGlpKYsbiyfEsLq7R0ilzJntac0WSB1iRm0LNEeL3nXPvMsxUkpsyyaVNDHTVsYZTqCqCrqh%0AYWRUONMpk0QsheHWMVzaRDnp0s+PjyYwXDpurzHxumVapJImlumoGwrFOa/h0tEyap2pZHrimIPv%0AnEVRFUYGJ+d8w63j8U6NR+mUSSqRxrKczZiqTZ7z0nWNReOOlgZiYiw1QyUZTzvW3h59QkHvRnHb%0ABvpLOD3Uh183+Nu7H8FG8tcHdzKQiF1zoBcIeuPnGUp2Mpruw6eFKXDXUOxtIKDlYkuT3uR5WsYO%0AMZTuwpJpEtYo+wefJddVRqV/FcoMN2Z9cBPF3qlWg7a0+H7rH5DK7J7LfE3cmfsU+hxp9bmyBpow%0A+FjZnyKvYIXvHXiaYyPbJv7+cNFvkW0UM9eCImuOtP2V6Eqc4dXuf6Av2Ypfz6HAXUORpw6/loON%0AxVCyg5bxw/Qn20jLBCPpHvYNPINL8dEY2oxyGfNV83yc9NhfgzBQXVuwUntAJkiO/BGa6z4UtWre%0A1zUB4UIYKxco8CoIvcnp27VnKCPY/Y4bm1o1Red9IZBOmfR3DTsT0mWtYEIIIoXhBZvQFxJCW+TI%0AjC7E2KsloJVD6j2msbNl3Bl3OeI4ll0F2WEv59r6OXy6g4DPzcnz3WQHvZy/6JBW/V4XedkL7x9R%0AXJZDcZlTZvT6XOTmh1i9sWaazv6Bd5vZ+84ZHv3oWh54bCVuj04qaVJWlcuzP3yXRUuK2bSlgf17%0AzrF35xkef3I99z+6HJdbJ5k0ee25Qzz3o73UNRaxcfO1tR7OhtbxPhQU/nTZk0gp+db5t+hPjhLQ%0APViWzchwDK/PxeDAZHDbufMMy5eXU1tXMPVkGR17ac6SXRQBhPfxayLeJeMpDu9p5s1nD9J6tpvY%0AaALd0MgpCLHlkRU8+LF1AOzfcZqv//lzbP3wGp74zJ0TynZSSk4caOHPfuM7fPCpjTz1m46nxHg0%0Azp43TrDjxcN0XxwkPp7CG3BTUhlh64fWTLjO7XjxCNtfPExX2wCdrf0oisKvP/LViet78KPreOoy%0A45ro8Dg7XjrKW88epLdjCCGgoCybTQ80semBJrJyAghF8F8/+w2q6gtxew3eefko6+5ZzOq763n+%0A+7vobOnnAx9fz/0fXjMhiXsjuO0DvVfTSVomRwe6AXCrGvp1COZIbEbMXhRU8t3VrIt8iGr/mik1%0AbVva9IVb2d77rzSP7UNiEzX7aI0dodCzCK82nXji1UJ4r9C6t6Q5ZefsUrzkuipmzQpcDUIo5Lkr%0Ap3+2OvVzs40S8lyVCya1O2YOEjNHKPDUsinyJJX+lahXkF3GzWF29H2PI8OvYsk0w+luTka3U+ip%0AJeKarOGpxhLU7G9M/F33zqAmca0QOkK7HgLfDKcSAonbYY+nds14jEyfQhgbYYEDfXRwnB//85uM%0ADscYGhglkh/CzhhdfPGPH6Oq4dZ5k88baikoCyNDLYSCUGuQShDsGcildr+ji65cPdCn0xbHm7um%0A7OJ1TeGr330LKWFNYxmffnTtglz35bj8mbv88bvyWWxt7sWWkrrGYjyZnaXLrVPfWMKz4l3Onepi%0A05YGLpzrAaCusQh3JmC53Tr1S4p57keS5tPdCxbo3aqBJS1ORTtAgq5MzrGJRJodO05TX1/Id7+z%0Ac8LQ6mL7ADU10zlMUsYdtcTZhKiUHBR9DdeSsj9xoJV//erLBMI+7ntiNf6Ql+jwOOdPdhLPSPIC%0AlNXkU9NYwqmDbfTcN0RZrXN96ZTFu9tOEszysWxDzcTx2186wo/+6U1ql5Twwac2oRsavR1D9HYO%0AkkxMLjirFxcRyHLm7r/9rz8hlOPnU7/zwMT7BSWTRmux8SQ/+frb7HrtOMvWV7PlkeWOadHRdn72%0A7Z0M9ER54rN3Ecr2AZJDu8+x9p4GapYU8/bzh+jtHKK8Jo9UIs2rP95H4+rKBTG3ue0DfW04Qk9s%0AjNfazqEIwcbCcrLd17/CCRsFrM35JeoCG6YFLUUo5LrKWZX9QQaSbQyluwDojJ8mbo3MGOj/o8Or%0AhdmQ8xFqAjNPjl41xB25v8xwqosL4wcA6IqfoW38CNlG8cSu3ra6sNPHLrPa1FC0GpTrYtpfgu4E%0AnIWCMBBqBZJZAr3VhpDmgpcVcwpCfPnPPsKJ/RdoO9fL1g+vAeBn/7Id3bg9yVxCLXBkbhcKaklG%0ARW96oJf2cEZJ8eq4b/0i7lu/aOGua4ERG09iGNo0EydNV3G5dMaizvMRG0viMrQJS9TLjzMMnbHR%0AG7CsvQJl3hx64sNs7z2JQLAqu5JIpkbv9Ro88uhK+vuiPP7EalatdjYcu3ednZlxL6PIWb0PFIS+%0A2LGHvgYM9kYZHhjnwY+t48GPrZu0ibUl6fQk2S+vKIu6ZaW89MN3udjSR0lVLoqqEB9PcmDHGYor%0AItQ2Fk8c39nSj5W2ePjj61m6rhpFVSayarY1yX+qWFQ44UTn9hqEsnysnWWRdWzveba/eJhHP7WJ%0AR57aNJH+jw6N88N/3Ma7b5xg2foaVmxy5r1ELMXHf+0+Th1q5d1tJ8mKBPjkbz/IT//Xdp759jvE%0Axhbme77tA33CStOYk88dRRUc7u9CFWJaCnu+UIVGmXcplf4V04L8JShCIdsoptCzaCLQD6e6SdkL%0A92D9vECgkO+upso/uw63EAKvGmRl1gdoix3Fkmli1gjdiWZi1gh+zVntmvGnkVYXdmo/it6ItLpQ%0A3Q/dWKAXXoSykIsvHaEWz3p3SauDmeuOCwPDrTMyMMbbzx0EKYmPJScmitsLKijhG6/PXwah5Gek%0ATmeAHHVkT+eBZMrkXHs/LR0DpEyL7KCX5fXFhPy3h+6G4dKwLHuidnsJtmWTTlu43M685HLpmLMc%0AZ5rWNHfIG4EiFHJcQWr8FkJASPdOLKouubLlRAKELiPf1S0qxOOZ4fuXY8jZSHioCH26xOzVkFsU%0AJpIfZO+2kxgunZolJZRU5mK4tCmWuZquUrukhB2Bw5w50k7TmioCYS8tp7sY7IvywEfX4r6sll5e%0Am4/h1nn96fcYGRqnprGEwrJsVFW5bmvjI3uaiQ6NM9w/xgvf3z3lvb6uYXo6hhjqn+zsCUf8uDw6%0AwSwfhksjK+LH5dZxeQykLbHMhTH/ue0D/fmRIfri44QNNyeH+hhMxCgPhq9LGc+rhinyLHJc3uaA%0AW/UT1CfFUeLW6DQm/X8GKEKl3Nc0nVg37TiFPHcF2UYxfckWAAZTnUTTfROB3k4dxgj+AWmhYfi/%0AgpXcljHjuF6ITCp3ATXohZbplZ8F9gA303WrqDxCbGWCjpY+QFC7tJRgeAF3zQsF4c4YBi3g2KtZ%0AwCy8Gxm7ihnOJI43d7H3WBuKItAUha6+Ebr7o3zswZULd603gOKyHKQt6WgbpLquAN3QMNMWHW0D%0AmGlros5fXJ6D/bZNR/sAlTV56IZGeobjFgIXY4PsH2wmpDvp5Hf6ThMyvBR6JrueotE4vb1Riouz%0AOHb0ImbaomlZKVy52JPxmcsvgCN1O70EeTVULy7mic/fxfYXDvPMt3aQkxeitqmEVXcuYvGqChRl%0AMtdTuaiQyoYijr13gc2PrCAQ9rL79eMEQl5W3TU107PqrkUkYil2vXacH/zd65RW59G4qpIVm2op%0Aq82/rhJof/cwlmlzYn8Lumv6vNmwojyTtndwiWx3aXGhZciNl36nhRJvvu0DvUQSN9OMpVMsjRSw%0At/siafv6JluvFibHdXWVLFXoU8hxlkzdFB/72x2KUMlzzefBFOiKmzxX5USgH0v3EzMvaym8JJAt%0Ak0g7ChhIu+eGrk+IhSZVKY4Bzmywh+Em3gdev5ul62tYut6pI+576ySJeApf8PbYjU7gkiPggp4z%0A4BgfzQSZcALIPHChY5C8bD9b1y/CZWh0D4zyD//2zm0T6JtWlvPe7nO8+uwB0imTkvIcujqGeP2F%0Aw5RV5bJ8jfO8LV1VwXu7z/HyMwdIJdIUl+XQeXGQN144Qnl1HstWX3vAnA0xK0mOK8AHilcipeS7%0ALTumOYQODY5z6kQnqWSa9vYBxseTFBVnEbqSKCaTc2RfFMck6hrhD3rYeH8TVfVFNB/v4OShVna9%0Adoxj+y7wsV/dwuq7J8nQ/pCH+mVlHNt3nvbmXrLzAhx5t5naphIKr1gcZecG2frhNdSvKKf5RAdH%0A3j3Ps9/dyalDrTzxubuuuzau6Sof+ZUt5OQFZyzz5RZOck2uXEzcDCtz+DkI9B5N59hAD2WBMOWB%0AMDs7W532iuuAS/FM7DDngkBMYdjLzD//2SBQCGjza11ThUHImPR/jttjU1oMVdd9IFwo2mJSo3+G%0AEF5U90M3eIELqzYmUOauO8txFm6NPYnB3ig/+fqb016/cKqLz/3+B8m5iqb4LYcwZg/K13tK4UGg%0Azjy6Mu0EkHkgO+QlFk9hS4kiFGKJFMW3SCxnPojkhfjwUxt55dmDvP78IVIpE91QKa/K44HHVpJf%0A5Oyic/NDfORTm3jlZwd59blDpC877sHHV5JXeHVi4nxh2hbbe09yfOQilrTpiA3SERsipHv4Ys29%0AuFQdiVMWGRgYp6goTH/fGOn0DEZQMjVH9kU4nRrXAcPQKKvJp6Qyl2Uba9m4dQl/938+zUs/3DMl%0A0AshaFxTyZvPHuDou82YpkV0KMbG+5tmTMe7PQa1S0qoaihi+YZaDrxzhh/8/esUlGbPHOiFmHMG%0AyC3OAuEQLCsbClHeVz/pSdz2gb4uHOEzi1fi1QxyPT6eXLSUiPv60pmq0OdscfsFpkIg5t0poAgF%0A12X+z6adxLQnU/Oa+0EQbjTPB1H0ZQjhQqjFM53qGrDQ9WsxdwCTKW5GoLcsG92lcdfDU01+3nnp%0ACMZt2FrnjPtCT2DaHKUAk/lyIwZHxnn6jSP8+PVDaKrCWCyFaVocP9+FlLCuqZzPPb7+6ie6AfzO%0A//E4bq8+Y2BRFEFlbT5PfvZOBvvHMv3TKlk5frJy/BMpW0URVNXm8/HPXX6cRlaOb8pxCwFNURk3%0Ak3TGJttKP1y2jjJvBC3DvjcMlc6OIRKJFFu3LqG7ewR7xsyqPXtJTjA7D2MOJOIpbMvG63ejqArZ%0AuQECIQ9ev4vBvulKlgUl2dQ0lnD8wAUGe6P4gx6WX8a2v4Tx0TiaruFyO99VfkkWDSscyfXoUGzG%0AawmGvYwMjGUWXtPD56o7F7Hz5aM8+52dVC0uInBZxsOybJLxFLquoS8gx2I+uO0DfcdYlH87e5SO%0AsZEJo4U/XH03pYFrX9EqQkVb4J3If3SIedZhHZW8ybG1pIl9ufylcAMShA9Fv7QCv5FAfRNSXOLS%0AfwQzB3RrltdvDKFsHw89uYH8kqm7nVTSJJS9MC1sCwuFBR//S6WdGSGZLzfi/g31rGuqmJL1E0JM%0A/N07E4FsgVG9qGDO9xVFITsSIDsyd+lpvsfdKFQU7slfwobcWi59B7muAC518nkuKAjzyU9tAiEI%0A+N3ct3XJLIY2NrM61aFclxb9u2+c4Jlvv0N1QyH5xdlICWeOtNHbOcyHv7B52vGarrLijlre23GK%0AQ83nuO+J1fgC0zd4T39zO8f3t1BZX0hufoh4LMWBnWcw3DpLL/Osvxyr7qzjmW+9w1f/8EfUNBaT%0ASqSprC+c6LlvXFXBY5++gx9//S3+5Fe/xfKNtbg9BsMDo7Q195JXlMUTn7mToopba6N72wf63tgY%0AtaEcvrJi08RrHu22v+z/IPj/2XvvKDuu68z3d07FG7v7ds6NRs4ZYABBgqSYRYoSrUAr2VbwOM3Y%0AY8+aZ4/Xe+M1yx6vGcsej5zkcVAamZIskspiFgNIIhAgAhEaqYFudI433wrn/VEX3WjgNtDdaEKQ%0ArE9Li7i3qk6dW11Ve5+9v/1thefPjDCnUFMIi5rQkBc91PmRz+J7xdpm5QACPfwRzOhn5jy3eWfA%0AKwheVNMZc413w8EwTJ2axgp83yefdSZqeJsX1U7UWs8M1yu9dKVrNEcodYUxJTONIEgpsC6stIrD%0A6bqkIv5z6eLpoEnJ26Nn2Dl4DKtIvP3Vxe+hLTpJSM5k8rz2Wgf79p0BBavXNLPjzhVYJQhn0zvK%0Ac7tvGloraVlUw4nD3ex//SRWyKC6rpxf/cNHuOWe0iz+VZvaqawto/v0ILc9sLbkY7tkTTPdZwY4%0A+OYpspk8sbIQrYvr+Phv38vKaTgQgfStYNeLRzhxqItoWYjyqkln3DB1Hnz8ZhauaODZf93D688d%0AplDk2TQtqGb9LYsn9r/gxAsROCeJmjihSEBItcMmiepYaeXBOeCGt5iaFCQLOTrHRzGLGvfNsTKs%0AOZY//BwzhwLyfukQ1qXwlT8lJ68La0r0xE78Y3FQH+UP4OZfRFyJ+DajCc53JYQqhuenw5VljOeK%0ACwScgZ5RXv7OPk4dOY8ieBHteGQj5ZUzXdU7XBdjrzzmv8zQuQLRUWOmr6ofvnaE7/w4aG/t+z7p%0AbIGGqjj/+/fnQaDpZxR5z2FRtI5tNcvQixG8utDUiGl/3zjpdI4/+INHAPjWv+6mt2eUiopL06ga%0AARN/mnJklSvqJcwci1c389t/Mju9DMdx8T3FolVNtE7DoN9654qJlfhMEY7aPP4bd/P4b0zfO0E3%0ANFZtbmfV5iurff7Xv//liX+3L2/gCz/6vYnP9/7CFu79hfkTdrrhDb2l6RwdGeToyCBhw0Ag+NU1%0AW2iI/NsTr7neUMpnzOkvqcp3KTzlMOYMTHy2tSimLPFACwmyCiET+O6Za5xg+ur7zGY4fNSVxpRh%0A3s0mHL3nhjFtg9/5Hx9BKcXX/+Z5RoeSMzf0V3RS5hN5UKW6ks0dSmVQJTudEfAmxMwiGx+4ex0f%0AuDvgOriux+GTvbxx4Mw8zfL64cTIEHHLpib87pdX2ppBT26Er3e+PqGI93jbNhrDk6mkC9rxR450%0AE3BZmEaaWQ/SdKqEoVcK/PE5E/JmCqUUB3edZOD8CA8+fvMNKSF9vXHDG/oViVo+tWoT59NJBNAW%0Ar6A6dAPWFl+G69H45NJzzO9qzsdjIH+GxbGtV9xPoXD8HIO5zonvYkYVEX1yVeDmnkH5F9i4TqAy%0Ap7Vdw+wUajqZzTnDA/8KXQZF+fzWjl+CSMzGdTx2v3QEARiWPiF/OiP4Sa52D5zLnKXOrseQBjkv%0Ax0hhiPrQLEmRKgvMs1Php64QobFnvQoE0HWNBY2VfPX7e69tbj8BfPXw22ysa+ChRcuuvvM1oj1a%0AywdbbqYnG5TFNUcqqbGnRttqauK0t9ewd+8ZBLB8RSN1dZfzpIQwQcbBK1Vip8DrB71t/n8EMDac%0AYqBnjHQyy3Pf2kusPMymO5bdoKJT1xc3vKE/Mz7Cq+cvGBBFx+gQ71+08oY39rowuFAQ5KmgK57F%0A/OYJpdAQyIl2tYWrtKCdLXzlcTZ9iE2JR67Y514pn8H8OYYKk/riFWb9lNI83z2FKgppCDSE3oZm%0AXWOrR5UMyq7EbDsZTjeeh/IHp90sZCXzzzafRENLJePDac4c60EIwarN7SRKyYyWgvJQaoyrGfr9%0Ao29xR/VdGNJg3Bnj7dF9czD0OfDTQQhfzNNLVA0D05TQyfCM5XbfPt7N4ZO9E5+zuQINM72G84hv%0AdxwhYpiYmkbOdWmJl7G0spq863JwsI+u8TFMTePWplbipoWnFGfGRjg40EfUMOlPp7jgyOdcl53d%0AZxnP5yizbDbUNVBmzV/1UE92hDcGTxQ/KU6n+7m3fu0UYy+EIBqzaWwIysciUYuSxH9hB42hSsrg%0A+oGDz/z3GgA4frCL73z5NVJjWYQUvPdjt1JdX/6u1ab/NOGGN/T92RRRw+SxxatQSvHn+14j4xTg%0ABjf0Eb2CtBeUq2S8Mcacvikr3PmArUUwpE2hmEfvy52iMbR83rqrKXz686c5ldrL0vgtiBJRCqUU%0AOS/F26M/wi2GjkNajFp74ZTfq1m3IPUVCHFBp3oMr/AGbvYpNHMz0lgdrAZmNcECyh9AaFcXQZoZ%0AHPBKtEq9AL2R+Svpu9wgh6I267ctYf22JbMfzR8PjO80yPt5To8dpDN9hlfFS5jSIu/lMORcWOg+%0AqGEUecQ8Oa/K6ysd7gUQcYSsKL3t0nHUVJ3ysmiIu7bM/npeK/523y4eWbyc18+fY2VVDUeG+lla%0AWc2BgV52dp+l3LIZzmZJOQUeW7qKwUya758MOr5VhcIM5bJcuEdePHuK88kkMdPknaF+RnJZ3r90%0A5bzNdaiQwpQ6jzZvRqH4p5MvkXanOl0DA+Ps3XOaysooAsH+tzqJRmxaL2WPiwhC1k7jbvoo99i8%0AzftS1DSUs/G2pUgpaFpYw9K1LbOLiP0M44Y39HXhGIeH+vnf+19HAJV2eA696K8vBIJau53+/CkA%0AhvPddCS+f6X+AAAgAElEQVTfpNyon9fGOGVGLWGtbMLQHxp9kbbIeqqs+Wv0knXH2DX0JLowaIus%0AQ7/EMOT9FLuHn+Z06q2J7+rsxbSEV09pU+umvwQyipAJdPtRlD+I7xxGyCq8/GsIWY7QS5e0TAvl%0Aotyz82foVQG8M9NuFlrLHMqDpmMgO0Wm+TzBO8eVwulSSKJ6jHKzjIRZha1ZSDRq7Ms7kM0EyutF%0A+BmYY0fGy+B1Tcu5ELJsxnnddUubWLd0vhy/uaPgeWxtaOYHp46zoqqGnV3BCnd3TzcJO8T7l6yk%0AP5Piv772Iu9fsoL+TJpTo8P855u2Y+s6e3q7J+6ap44focyyqA5H6EklGc3Nb9+NKivGO6Nd/MPJ%0AFxFAVLeJGVPr3QsFl0jE4t771gDwnW+/RS5fItUiY0GDopLwUc7bAb9jDmV2V0Pr4jpaF1+5tPHf%0AKm54Q98aL+fe1sUM5QJj1hiJU2be2KI3Asmy+DYOjb2AwifnJzkw+gzjTj9N4ZXE9AQgcFWenJci%0A440T0cpZW3HvVce+GA2hpSSsRkaLzXf6cif4Uc/naY9uImE2ogsDTznk/Sw5L0naG2NjxUPEjJnp%0AZFsyjKVF6Mke58W+f6QxvJy60CKiemKCqHcuc5izmYM4xdVYXK9mafxWEubUh913T6OHPwKAl38G%0AoS8CEUUPPYaT+T8ofxiYpaGnAO4xsG6Z5XGloIAsypmmjzbFHuyzemQEgVRsCQPsp5lP5rryjl+R%0AjGcIg5ZwG/fpD1FuVKBLHcd3yLhzJDS6Z4qtSOejHthHuaeLHIMSkFWgzewFvv9YF4amsXRBLS/v%0APckbB07z4PaVrF1yreJMs4MUgohhoEuJpWn4xYqCtFOgJhzB0nWqwxFGclmUAtf3cXyPctvGkBpR%0Ac9KhHspmuK99MY3RYJGQCM2vJHJ9qII7alcwVEghgBq7jHJjqgPnuj67d53iREcgW93XN8bRd84T%0Ai9t87OPbiF8QhhExhL4AhcHl9fQKvG6UezzoYvdzXDfc8Ia+Y3SI0XyWbQ1tAHz16H7ubF5IfeTd%0AFZG4VjSGlrGy7A4Ojb0ABL3dj4y/wqnUW0HZmRAo5eMrF0+5tETWzNrQx41qVpbtYCh/jjGnDx+P%0Ac5lD9OdOY0g7ELtRPj4+nnLxlMOK+PZZGPood9b+Ms/0/C2DhbOMOr10JN9AFyYKhasK5L00ftFg%0AhbQ4ayruYXn8tssa4Ui9Fd2+G+WP4ma/hVA+4CNkuNgFbQ6rW5UPVgjzAKV8lHMU1EjpHUQFaI2z%0ATIsUJXVLGWA1wmQ53LXnEFXh7RnpwVdZk7XRaTfFseRRtlbePPvzuR0z7ih31bG8nmJEohQZz0Zo%0ADQgxs0hYR+cAFWVhqhMx9r5zlq2r2/jBq0euu6GfDo3ROEPZDKO5HMdHBmkrq0AIQUjXCekGp8dG%0AKbMsBjKTDtiyRBWpQp7N9Y24yifvzm9p49n0IP25MW6pDpq+fLtrD5sS7TRcxLpvaankM5/dgX8h%0ACqVAahIhIHRRRzghdJTWBFpj6eiYGsfP/QjtJ2zou5NPkC50UBN5gLH8PkZyr6OUQ8RcQn3kfcSs%0AS1MjitHcW/Slv0+6cBwhNOLWamojDxI1JwmTHcN/ii4iVIXvoif1FCnnCJowiVvrqI08RNhomzqq%0A8hjOvUpf6vvk3C6EMIiaS6iJPEjMXDlFi+RacMMb+vF8jsFsZkLZaiiXwfE9lFJ4SgVtaxX4KPQb%0ARFdYCIGtxbit+qOYMsThsRdx/Dy+cslMYaOK4v8kSs3+4ZVCY1nsViSS1wa/xkihB1955PwUOX9S%0Ab/rCOcQsW/w6Kkd7dDPvbYywc/AJzmePkfWSxTHUxNiaMIgb1dxU+RjLy7ZjyVIrDhPl9aP8EXz3%0AFMgYyuvCd8+hVBbUXIydi3I7gvC9PrcGFJNwUPnnmc7hEMY6kGVFBbeZQgdZCV4J50FlUe4Z0BYg%0ArpHQprwelHOIK4Xu3xx+gxZuZufQKwzlBxEI8n6eMrN8ToYevy9wjIwViGvpOaAUynkb5Z0rvV2r%0AAX3ZzKsdhEAKwf6jXbQ3VbFheRPPvnF07vObI0KGgRQCWzfQhMTUglftPQsW8fWjh/jDV55Fk5JP%0Ar92EJgTN8XJubmzhc7teozEaw/F8wsUOnb+6YQt/89YuPvvDp4hbNg8vXs725rZ5m2vazTGcT028%0AY0cLaRx/6vson3fYt6+TjuO93HX3SpRSNDQmaGy8lDshEFoLwliFKmnos6j8C6jQwwi9netTnXQ5%0ACl4/g5kXGM3tQpNRouYSfFVgIP0jkvnDLE78P8St1cGUlUdP6lucG/9nhLCIm6tQFBjMvMRobjet%0AZZ+lMnQ7QkiyTidZt5P+zA+xtFpi5lJybi/dySfIOKdZUP6bE8ZeKY+z4/9Md/JrhPVWYuYKfBzG%0Acm8znN1JW/mvUR2+Gzlb7lIJ3PCGXgrJWD5HZ3IUT/kUPA+JwPV93jxxjpVNtXSPjDOWyXHrktbL%0Ajo8bNegy8DgjekXQuOSqEFgyQpkxmb+8NDd91RGEoMyo5c7aT7G6/G5OJHfRmztB0h3E9QvowsTS%0AIsSNKqrMNhrDcyuj0aXJsvhttEXWcTz5BmczBxgudFPwMsHv0MKEtTIqzAaqrJYp7XevBl95+Mpj%0AQWQ9tfYizqUPciq9l8H8OfJeEl1axIxqFkTWsyR2MxG9vCiZe/nDq4c/RD75JwgMNPt2vPyboLLk%0Ax34HzdqB1OfYjcvrR+WfRWi/dG2lb955VO7ZaTZKhHXzlTvblYKwQG8C70TJzarwJsLaxjUR/JSH%0Ayj0H/nQ9wANsqtiMFmqgyqrmnroHCGthRgrDHE0emeOJfVT+GYR1W5CTnSOzWakUKr8zyNGXgNCa%0AEMbqGY9nmzpjqRwdnQPcv205IcvAmaee3rPB1x/5MIam8Y8PPIomJNuagndTZSjMZ9ZtxlM+AjGx%0AOIkYBu9bvJyHFi2dIL1qxWvaGI3z/227Ex9VdKzn1zhKJEk3R1dmCB/I++5lTPXBgRSu63HrtiXk%0Acg7Dw6nLO9ddgNaEMDai8i+VbnDjncHPfBEZ/U8I+ZOTeM5556kyd7Aw8buE9BaU8hjKvsKxof/C%0AQOb5CUM/nj9Id/IJbL2BxYk/xNbrAUWycJQTw39Kd/IJQnoLETNIPaadkzTEPsyiiv+IFDaen+F8%0A8gm6kl9hLL9/wtCP5vbQNf4VmuMfpSn+MSarLLo4OfI5use/RsRYRNS8djLpDW/oV1bWcD49zuff%0Afh2A9y5YRoUVIpnLI6XgH368m4hl8sDapSWP/2T7X8z6nLo02JB4kA2JB69p7kIIDGHREFpKQ6j0%0A/OYDUkjCehnrKu5l3SzD/1eDr1yEkET0MpaVbWNZ2bY5jaOZ6wkl/mnisxH+xfmZoBrFzz2HsO5E%0AzNFZUCqPn/7i9F23tHqEsQ5RMlJxBQgLoS1C8VLp8+aegcgngzDnnKBQ3hlU/gfgD19xz0CSWHJT%0A4hYszUYKSZlRxpLo3O9LVXgTVXgTQrXF9Mssj1cuqvAaqrCbknwFEQZjJUKfObl0zZIGnnzhILWV%0AMZpqy0lnCyxpnblzO1+wijLdF1byF1w5IQS6EOglFhyaEGglvhdCYGjvXi14e6yGntwI/3TqJUBw%0AZ+3Ky+roDUNDCMHAQBLH8RCAppd2rIXQwNyAMNaiCju5LEqmsqjccyitDUK/gJA/mTSsQKM6ci8h%0AvTUIkQuDqLkYTUbJe5MttEfzu8m5XbSWfQpbb5gIp0eNJdRE7uHs2D+SLByaMPRCGDRGP4Qmoggh%0AkFoZ4eI256LoXn/mh3gqTcRYRDJ/eMrcdBljNPcmBW9oXn7rDW/oY6bF+xet5P2LJnMmw+ksb5/t%0AJec4JCJhpBSkSzFA5xmu63Po4DmiMZtFi+bGVr6AAwfOgVKsXNVUssvVxfB9xYmOXgYGA7KSYWg0%0AN1dSP4+tKqfH/DDDfW8A5R4LwvRFSK0FaVyrA6TAPYqf+Roy8lmENjP+weThLir/SmAsSzZOEQjz%0A9qIxnuVKSoQQxkoUOpRSffO7UdmnEJHPzKHtq0J5PfiZL6Ocd5jp3ynjZejKnptI4US0aylTdfDT%0A/4CmL0YZa2ZXr6x8cE+jst8F73TpfbRGpHUHs9EuaK1P8B9+8fYp3332sVun2fvnAIjoNvfUr+We%0A+rXT7lNTG6e5uZLdu06hlM/mLQtpaJi+5FHoSxDm9uDeLMV78fvxM19FCgOs+wONinmKVATvGB1x%0AlWdKl3FMLXFJHlwihYl/UVvkvNuPwsPSaqfsq0kbS6vFU5kpBtmUCQxtav2+xAAk6iIeSsY5ja+y%0AdIz8CaXucVOrDq7PPOCGN/SlEDJ02qrK8ZViSV3A+o3b7z4TP593+Pznn2XlykZ++3eurZf6F/7u%0ABZSv+LM//8UZGHqf/fvPsmfPaYaHUgwPp/j4J27jfY9uvKY5XE+42W+hvFNTc/HWrfNg6AGVROW+%0Aj5JxCH0AIWtnFMZXKgeFXajU56cnlskGhLUdIWfPLhfCAL0dtBbwTpXcx898FaEvQli3Fzv8XR1K%0AOeB14mf+BZX93vSRiBLYM7KLnJdDK/ICaqxaGsPXUI7pdeCnP4+M/AYYq2YkoKOUV5z/l1GFlynt%0AYNkIY1PAjfg5fuJwXY+Gxgp+89/fM7MDhIGw70Q4+4rclxILMa8TP/UFpHcerHvAWIoQIWaft1co%0AlQevD+WdBbcDYd4KV3m3aNJGMBND6gcp35LvFFmcweQ9rMkIM/kNSjloIsrC8v84bR4+bFxZL3+m%0A+Ok09KbBgup3Vy+5FAxD48EH11F3XVbSk9A0yb33reammxexd89pvvylV6/r+ecDfmEPZvwPkddM%0AmpvuBL2B0fR6EfbdCGNt0DSn1MOpXJTXhcq/gp/9RlCiV9LYWMWx1sxRAU6ArENY21GZ05RcdfsD%0AeMn/ifS6EeZtQfqhJNNWoZQblCc5+1C5Z1GFN4olbhcwTeTgImTcNDtq7qbMmD/FMJX/Mb7KIuxH%0AEObmQNeg1G9QgWyxKuxB5b6Dyr8IqlTTJAF6KzL02PypHs4ESl1Fw18BbrDfDam2dpW5K2/Ocx8c%0ATHL4UDctLTOPmAm9DRl+DM/rBPcope//Hvz0lxGFfWDdgtBXBnoaWt30JE/loVQS/OFAaMnrQvld%0A4J4KCKJeF7KsBnHVRcTMroOhVQYy394ISnkT5FlfOTj+CBIDQ15cFXKllsuTsPQ60s5JouYyQsb8%0AaZ+Uwk+lof9JwTR1Hn3/pnkbb6YvWiEEZWVhysrCdHdPU/51g0PoC1B+P6iGeRLLkGBsAudtJqRT%0A/QFU9lsoZx/CWBXU6ssGkOXBOVUB/BFwO1HuYZSzH/whpmfar0ba989pNT8xhixHWrfh5V+aRoxH%0AgXcaP/U3CGMnGMsRWmvA1hc24AVCMv5YEBFxTwcvM/8SBT9ZjzC3onLf5Uov/Lxf4Ee936fcrEAi%0AqLKqWV8xy3taXxEYaO8sgYPkB/l691TgFOlLAnEhrRJEKLi8Kh0QHt13gpJI9wTT95i3kaEPIYzS%0ALUhnCuWPgT8IKhNEb1QukExWOYLGPLmJ/09s93unH9A/j5/6XyDiIOzAEAkr+DsJi0CT/8LnC9vD%0AICsD0Z9ZzT1dnHu6OLdsyXmj8sXteSA3fYmlP4if+RLkn79obqXnjbAQFP8tEwitCk1KNE3iOB7G%0AjLXjBcK8CRn+BH7qL69AGM2hnD3gHERpTQi9DWQdyAqEiBTTWkFnSaXyBNLXY+CPoryBYFx/hOnv%0Ap2tD3FyFpVUzmH2RuLUGo6jSmHN7GMm9iW00z2nlnQjdxnB2J73pb9Na9pkpYXqlPHxVQApjQk30%0AWnBDG/rOM4N85zv7WLmyke23L5sS4k4lc/z937/IwkW1PPzwBnxfMTSU4vChLk6f6mdoOI3yFdU1%0AMTZtbmflyqbLHNknv7UHw9C4+ZbFvPLKMU509BGyDTZtXsDWmxZN7Ldn92leffUY6XQeTUqWr2jg%0AkfddHjb3fcXZs0McPHCWrq5hxsdzWJZBa1slmzYtoKmpcsocpBT09Izy5hsn6O4eQSBobqlk600L%0AaWpKIEuKSV8dmUyBA2+f5cCBc4yOZrBMnbYFVdx08yKqq+NzHvdaoPw+CuN/jNAauHDbadbtGOFH%0A5ziiRNrvQeltqOw3mDTWgYiOco+jRKxo5CMEITa3aDRHplVhm4C2ABH+MBgrr43NLzQw1iDtB/HT%0A/wRM0/ZXjaAKL0HhdZRMBHMWJoGhLwSG1R9mulpzGf4owtyKl//RFVelmxNbGXNGMKSJ53vos36J%0A2Ej7XpC1+Om/vkjTXIHfj8o/B4VXUaICZBQmQqP5ID3iD3M1PoEIPYwIPXzNOvoq/zIq9zT44yhV%0AIFAjdIv/dUr8173y3Pzh4r0WCCEpYQS/TxgEXdsu/mwEqRtZjrAfCn7PbOAcwM9+PXCOLsyv5Jwv%0AnvsVDJ1KovLPFOeuX3XuCB0hLDBvQ4v+Ko7rsXfvaY4f7yEWDVbad79nFS2tV3GChY2w70PiBU6S%0A33+FnfPgnUR5J4ufLZSwCKiMF6IpLkEZ6fWrpIjb66gK301/+oecAsqsdfiqwGhuD6nCEeqjj06p%0ApZ8pKkO3MxbeS0/qX3H9MWLmSoQwcf1RMk4ntt5IbeR+TO3aRaluaEPvK8XZzkFGRzOsWNFIbd2k%0AV/zOO928+spxWlqCi6CUYveuUzz99F6iEZtEZQTfV7z00lHeequTT37yNjZsbJsy/qGDXTiux7Fj%0APQwOJolGbIaHUlTXxKcY+kRlhLa2KoYGUzz55F583y9p6D3P58lv7eHwoS7q6sqJREx6ekZ4a+9p%0AOo738sEP3UTbRdrQY+NZ/vqvnkMIiMVCJMdzHDhwlgMHzvKLH72FpUvrZx1eTafz/Os3d/Pqq8eJ%0Ax2wqKiIkk1kOHTrH7l2n+PRndtDSWnndGz0YkV8JWlReJBATGP1rgAghw7+Er9Ko3PeZ+pJWQVjb%0Am0OHO1mPDH8MYd1VzBle4zRFOYQeQXhnUbkfcOUQax78nlmMbiDCH0aEHik6B/ErCucsjE7e16OF%0AUU6kplcCLAmtHvRlwUoNp7hSG5i6j8qB6pnTu1hYdyIjn559KWMpeN2owp5ZcRhmBgUUmBBCmsY3%0AUBD8jjnwDJQ/EEScptMXmDMUk84BV/RrFAIhA0XCurpyPvCBzbiuj15k21ckZlYaJ2QU7PciRQg/%0A9eez+E35YqTiJwtDxmmKPY6pJehPP8to9k1AYOn1NMU+TnXkPehzKBM0tQpayz9LKNXMYPZlhrOv%0AofCQwsaU1USNxbPv/zENbmhDX1MTZ9XqJn7846N0dg5OMfSvv34CyzLYujUImUgpWLe+hQXt1ZSV%0AhbAsA5TiTOcg/+2PnubFF49cZugB3t7fyZYtC/nMZ+8kHg/huh6mOfWytLRUUV9fjuN4fP/70yux%0A6brk/vvX8PAj64lFbXRdI5tzeOH5w3zvu/tZs6ZliqHv7xtn69aFvO/RjZimjuv6vL6zg6ee3MsL%0Az79DTXWcxEx7kRM4Gvv2neH55w5z732r2XHnCkxTx/d8jhw5z5e++CpPP7WXT39mB6Hw9W32oBlr%0A5nlEFYTv9HZk9NfxsVG5b1N6xTsLyAZk9NcR9gPzV/YjBGityMi/w6dY9z4fbV5FBBH+EDL8cZA1%0AgBu0AC30XbbrruE3aRa3sHv4DQZywfa8nydmxNmUmHk3MaG3IrRmhIyA/TASGz/1p0GY+ZogEfaD%0AyOivgdby845jNxgiEYvlK+auLihkGOx70LRG/PTfoPLTkTCvDxpiH6Em/ACWPlVa2dbrWF3zV2iX%0A8AMsvZb66GNUhe7EU1lAoMkwpqxAk5N6AosTv4+Pg6lN5ZCV2RtYV/sPGNpUfpetNdIYf5yayP14%0AKkdA/NOR0saQZWhzaM9cCje0oQ+HTRYvruP5597h5Ml+1q1vxTR1Mpk8+946w9KldTQUlZmEENTV%0AlVFVFcPzfHxfoZSiqTFBIhHh/PnSue1czuGhh9fR2lqFlKJknxFdl+i6iWn6V+RYCCFYvKQO1/Xx%0APA/fVximTnNzQGAZHZ0aLtZ1yQce20xtbeDAKKW4Y8dyOjp62bPnNDt2LJ+VoXddjx/+4CDhsMmO%0AHSuIRi8QmTRWr2mmuibOzp0n+Pgntl13Q+/mnsFJ/T3KPw+YCGGgh38RI/KJuQ/qjyKEhtIWIWO/%0AizKW4We+VhRfuSAvOxPIIMRobERGf6uo9ja/JDAhNJS+CBn7Q3x9GSr79aA396wNvgBM0BciI59A%0AWHeBiCOERCmJ0JcHte2XYG35OgyrlrAW5pHGDxDWw4wURuhIzqabmAStHbSAOCRkBEIPIvVWVOpz%0AqMJ+ZhdWDcLIaA3I8OMI+70gq4qiSz/HzxoEFspYj4z/d1ThdfzM/wX3neKq/cok0qtDEqQgIkV+%0ATkD6VUqR9QqENHOK82hpVVglQuJSmIT0BRO9CS6GLiPo8srlqCGjdEMfXUbRzcvf5YGuQnROEYHZ%0A4IY29EIIWlurWLS4liNHztPbO0ZLSyV79pwmnc6z/fZlyKKylOf59PeN88YbJzhw4BxDQymy2QL5%0AnENf3zixeOkQbCIRpbIyNpE7v5aFhOO4dHYO8dKLRzhxoo/xsSz5vEMqlWNkJI3vTzU8NbVx4hfN%0ASwhBeXmYmpoyXn3lOKnU7MJWnudz7Oh5kskcv/mbX7psuyqe/0rmL6ZXUllsSGPKMHKe2rK6mW9i%0Alv0RXuYJ9Mhn8PLPFvu7zxUKVSyJE0KiZBUi/Ek0awcq92383AtBPlBliiHWCzlMQfBSMIoEpDBC%0Ab0eE3o+w7yfIrb47q0khJMgqZORXwX4AP/vtIG/qDxfD3cU8Mj6TKY4LLzArCM1rDUj7AUQxTy6C%0AgS+cAWFuKK6WpsLSqxFCY1vVdmwthBQSXRglBVom5qu3oryLnhtZjjBWT2FDC2GCsR5R/gVU/jlU%0A7mmU01G87jmC6+4Vf8+F32IGJD1Zi7C2I0PvA60tmP98XntZDtqCq/Mx3k3I2Ixb7F4MIWIIraXY%0AHOYnBQny2vRCpkAEYtxKViLsh9CsuwIuQv4ZVOGtgBircgRpkYs5ExeehQvPgyxyCczivRQNqjTM%0AzYHmhb6AC6bNR/FXx3/E7yx7aEaKggpFf26Mk8lebq2Zm1rpjYgb2tBDYAyXLKnjB98/QHf3CI2N%0AFex64yS2bbB+Q9vEfj09o/zzP73MsaM9bNm6kO23L6MyEQEBf/Y/fzDt+LZtIOX8vGAOH+7m83/5%0ALJou2bFjBe3t1USjNseP9/CVr+y8bH9D1y47rxAC0yyWb/gzXZEWoaBQ8Ghrq+axX9g87W7hK6zm%0A76r7NHfx6dmddyYQAiEiKDyEjCO0poBFfi24KBc9cR31NkT0txDhj6OcQyjnIHhnUP5QceUggpC8%0ArEHoCxH6WjCWzPsKfloUX3bobWjR30RFfhmcfYGYkHsO1BDKTxG85LTAEdFqENoChLEGoS+HaRT6%0AhNAQ9gNI+4FpTx/WJ1cktmbTEL58BeL5Y7heN37ktwANXavB0JtRysXzByg4BwL2MxqaLMPQ20DY%0AKPM2HNmI7x5EFQ4g/X50YSAIytaEtINqAq0FYaxE6KuvKnA0NpQkPZ6lYUFNye2e65FJ5YiVX77S%0ASuffS7j8g9MquM0VSuXx3RNoxux7wis/VSS6XVkzQdg70Owdc53ijOH4Lo7vENan3lNKKbqyPTSE%0AZtY1UClF3i8w6oxRa1dPyPheQMpJE9YDB3PiWRVhsG5Cs24CP4VyTwckWq8z6KXgjxYdYDcgZgob%0AgVVshVuLkPVBdYe+CFFidZ52c/Tnxrm/YT3yovfscD7FSCGNEJD3HBJmlCo7KI87lx7i8Ng5Xh88%0ATrUdp9KKUWnF8JRPb3aUlJtDE5LGcIKQZuL4LkP5FCk3R8F38ZRPhRmhzi7HVT7dmSFc5RPWLWqt%0AsgmlxLPpQTQhSbt5DKmxIFr6/p4v3PCGXtc1Fi6sxbJ1Tp8aoKmpgmPHe1m9poVYbPJh6Tjey/59%0AnTz40Ho++KGtRCLBizs5nqVQuNaw0Mzw4xeP0N8/xh/+v4+ycWMbUkqUUgwNp3CdyyU+x8dzuK4H%0AF3ntruuRyeSxbWPC4M8UQgoqKiLYts4tty65okG/3pDaAkAhZBw3+02UP47QrvHmLhFeuwAhywMd%0AeWtukr3XBUIgRBSs2wLN+HmGUj4Fb4iCN4AUJrbeQMEbxFNZTFmJJiNk3XNIYWBq1egyiuePMZ75%0ABrn8HhQFBBYhayvl0U/iuGcYz3wT1z2LwkUphWksJBH7DRQ+Y5mvUSgcQuGh8DG0duKRx7GMua+M%0ADrx2nINvnODX/vhDJX6fYmwoxa5nD3LfR7ddtu3lp/ey7b0bKJtF+msmUN4A2dE/IFr91GyPxC28%0AgdTq0K6xdHA+oFAM5oc4ne7klqotl23bN3qAWrsKbYaEsKSb4vD4MWrtqZLDCsVrQ2+yreomIvo0%0AOWcZRZirEebM+xpcDUP5FK8PHueJztd5cvvvTrgerw4c5aW+wyyJNzCSTxHWLT62YDth3eLNoQ6O%0Ajp/nRLKX5/sOsaVyEZVWjJPJXl4bOEbKzeH4HqvLW3hP/RrOZYZ5vvcgvlKMFtLsHznDe5s28UjT%0AJvaPnGHv0CkUCkPq3Fq9lLUVQc+Dfzr1EtVWHIWi3Aj/3NADtC2ooq2timNHzyOlIDme45ZbF09Z%0ADRccD9f1qayMEApNGs4jR3sYHkpP5MHfTWSyDlJKamvLJuaWTOboON5XMgw/MpLm2NEeNmxcgBCB%0AlsX57lHOnBmkqTlBWfnsiBiaJtm4sY3XX+/grb2nufmWxVNKEj3PnyAbXm+ykx7+MEJWotsP4ma/%0Aj9ASaOa19pGfH3nen1V4KkWycJCMcwJNhIhba0kVjgXKXQYor4/x/D7CxgK0Yp4wm3+dTO4l4uEP%0AEpJUOzcAACAASURBVLZvC/Toi8znvPMOeecwFdHPYpvr8fwxfJVECAvP6yWV+Q7l0V8iGnoAX2Xx%0A/VE07RpDv0IwOjDO3hffITWaoa61irYVDZiWwaE3TnDmSDc/fmovsYoI9W3VtK9soutEH+fPDPDc%0A198AATVNCTbftYqh3lGOvXUGO2yRTmZpWVJHY3stuqHRfaqfM0e6cV0PKQQtS+ppXXaFqhCVwc2/%0AhvJHkVoT0lgWXIfCW0i9HSHKUCqD5xxEt27C9/rwnSO42acRWgO+ew7duhVEDNQobuEtUDmEVoum%0ALw/4D7PAmDPOydQZ8l4eQxosiLRQaSXwlU9/boDubC95v4ApDVaVLUcXGkeTHZxMneFosgNdGjSF%0A6mkI1THuJDmb6SKux5AXpXYG8kOknBQtkWZQio7USRpDDUT1CP35Ac6kz5Ewyqes5ruzPfTnBnh5%0A4HUMaVJpVrC2fCWjhTFGnTFai6qMp9OdVFoJyoyZtSOeCVoiVTwe2cbTXXumfF/wXcrNCB9o3oql%0AGfz+/q+RdLMkrCgfar2F3UMncX2Pf7d4UgXwud6DFHyXJbEGBvLjPN97iPfUr+FseoCsW+BTi4Km%0AQ396+GnWV7RhSo1/PfsmGxILSJhRDo+d4+Do2QlDn3SyrCtv5f6G9del6+pPhaFPJKIsWlzHc88c%0AYnQ0Qyxms2RJ3ZR8elVllOrqGPv3naWmtoxI2KKvb4znnj1EPD53eVzH8Rgfz07k+z3XJ5nKc+b0%0AAIapE41axGI2Ukra26vZu+cUL77wDhs2tJEvuBw9cp7du0+WXF1HIhbf+PouBgeTVFbFyOcddu86%0ARVfXCA8+uG7COcnnHUZGMuTzDn29o3iez9Bgks7OQUxTp6wsTChkoOsad9+ziuMdvXzjG7sYGUlP%0A6FGn0nl6e0Zpbq5k85YFGMb1/dNLvQ0AIVdg/oR7Uf9bgVKglIPEJGwsxPFH0WWMRGg7IBjOvkzU%0AXEaZPSmYk8vvxdTaCVk3oV2SW9a1ejRZRjr3DJ4/hG2uw9QXIoSOECEsYwWZ/E7AwzLXYujtyGtp%0AYQugYKh3jK6TfeSzBQ69eYJHPr2DxvYasuk86fEsydE0qbEs+VxQcVHIO2QufD+aIVLkwZzr6OOp%0AL7zA9vdtYmwoybnjPez4wBbq26r5zj/+mLrmSgwreC7SyelLFINrm8Z3O1B+Bs85goFEM1fjOQdR%0AKo9mbsR3j+EV3kC3bgLlolQK3x9FinCgEIiHwMHJPYvyRxHCxHc7wM+i27OL8OS9AmNOEtd3SHlp%0AurLneV/jA/TlBtg9vA8fn7AWxpA6vvJRQpL1cqS9DCk3TcbN4PjB9fOUR9bL8a3u77IlsQFdBtdk%0AuDDCieQpyswyXN/h4NgRys1yonoEx3fpyp7nZOoM6ysmV+WO75DxsqTcNGk3TVgL7oekm+JY8iQV%0ARjkIODR2lHXlq+bV0F8JtXY5lVYUKSSe8vFLsbAvQn9unKhuk3bzRHWb99QHVUQXwvo/PL8fQ+rU%0A2mXEjVCwaMsOs5EFZL0C7dFalsTrJ8ZTChZEazHk5enbdwM/FYZeSsHyZfW8/OOjdHT0cd/9q4lG%0A7SkXaOGiWu67fy0v//goX/nya1iWjmnorFzVRHlFhN7esTmdu79vjO9+dz+dnYM4BY9stkDH8V7+%0A5q+fRzc01q5t4b771xCPh9h221L6+8d5fecJ9u3rxDA0EhURbrppEfv2dV429uYt7VRXx3j+ucNk%0Asw6O62EaGnfeuYLtty+dcA46jvfyzW/uDtpDDqXIZh1eeeUYHR196IbGgw+tZePGBZimzsKFNXz8%0A49t48cV3ePaZQ8HLHoUUAssyqK65Pg/S1eC7XSg1gjaLFqQ/x+ygSRvPT5MqHMHSGwkZzYw6bzKc%0AfZWQ0YyhVTCeP4hSLiGjHUuvwVdJNJkoWb9rGSsoi3yMbH4X2fyrpHPPE7HvIRq6B02WUx77FJnc%0Aa+QKB8jkX8c21xMNPYSuzb17nFKKqvpytj+ykVDE4nP/4cuMDaVoWljLlrtXUd1QwYGdHdz7+GR0%0AqH1lE+0rm/jeF19m23s30NgehEU9zyNSFua2hzfgFTy++mffo+/cEPVt1YAiNZZhxZZ22lc2ES2R%0A878YQkTQ7fsBEyf9z3juO2jmajRzG27+eaS+BDf/BpoZhMSl3ojUG/EK+9CM1Rjh9wW/z0/hZJ5A%0AM9aCjOG7JwLdBWZn6HWhTayjC57D6fRZaIQz6bOkvQz31N5BwqrAVz6SIE++ObEeW7MZLoxyR81k%0A458Ks5zNifV8o+vbU85Ra1XTne3hfLaHlJumIVRPXI8hhKAp3EDeL3AydWbKMW2RFtoiLfyw9wVu%0ArtxElRVwMhJmBeVGnM5MFwqfqB4hblyfLnZBq1+JnKa6QxavpON7GDJIn1bbcRJmlAca1xPSTHJe%0AYWJfXUoszaDMCLOirJFqO44AmsNVLI7Vs6VqEY7vTWHyCxF0K7xekdWfCkMP0L6whk9/+g5GRjMs%0AWFCNZU2dellZiLvfs5JlyxsYG80Aing8RGtbFX0DPZzuefGyMR94tI7+kVHs6DBKxXFVGs/PYF9U%0AWxmLh9i8pZ0lyyopeIM89N61+CpP1u0mYrZTXV2GYSpybh+19TE++KGtdG8bIZPOY5o61TVxEokI%0Amze3E72IU/Arn7qDykSEsvIwZzuHGB/PFqVuQzQ2JSgrC03cBDW1Zdx110p83+fYeB/uANzdsILG%0AcLDiam6unAjRm6bO+g2tNLdU0tszSjqdRwGWqROPh6hvKEfXp+b+e7JjfK/rbZbG67it9tp7H88E%0Ayu/Gd0//VBv6cwOjPLXzEGf7A/Z/ZTzMR+/cQFP19e2FMB1ybjdCaNTFHiPrnEHQRoV9MwofU1Zi%0A601oIoQmoxO1wFKW4anRiXD9xZAygm1twTSW47pdpHPPMpb+MmHrFjQtgWksw9DbcN3zZPNvkM49%0Ah6G3o2u3XzbWTCEExBNRyitjCBnkt5Q/9/prK2QQjYdwHQ+lFE4+4O888qkdnD7SzZmjPRx8vYN1%0Aty1j7bYraKULEykTQRdAYU4QQ6XeisqOo/wBPOcw5lXLR32UP45mbkHICJq5CanNvh/Ejwd3EtJC%0AtIabsKRFRyoguma9HKY0iBnRooGbexVNzIgS0kKMOuOMFcZoj7Zha3MjsYa0EFE9wmBhmHFnnFqr%0Ahpg+v1yKnQPHOD7ew0ghzT+feonFsTpuq1l+1eMqzAi60PjLYz/gjpoVbKxs5+661fyo523+ruNZ%0ADKmzMbGAW6qXkvEKdCR7GSmkKTciaEKyNtHKpkQ7Dzdt5NneA+wcPEbcCHNr9VKWxq9RJGyO+Kkx%0A9OGwxZq10z8AF+vBX4DrZ+hNfQe7SrGwwiFdOMVIbhe23kjYaKGq9TiRhm58vQvXr6Y/8yxhvRUh%0ADMbyB8i7/dh6DavWrmM0dwqlXKrC7YzlD9KX3kNVKELMSpBzT5DNnSVhb6GqOooXOYBSBcrtzWSc%0AIyTdfhKtESpCk0z49etbJ/69es2Vc/E1NXFqauL4SqEP6Bzt7GPjkgUsLSvNiNV1jbq6MurqZsZL%0ASDs59g2fI6TNP3mvkPwcXom6buWPo1t3zPv5rieitsnSphps0+Clt09yrKufh2+aPRN7PnCsa4A3%0AjnTykTvWYRbTMpoII4ROxjmFIcswtApMrQpVDFMKIYiaqyb+DRCybmUk+XnSuWeI2PcBLq7Xh22u%0Aw3E7cbzzmPpidL0BKeMolUHh4/spMvnXsYxVaFo1mlbNpGTptUFIERj5abZJKSjkHEx7aimabmgU%0Asg5KqeD3KRgfStHfNYzreGi6RqjofEfiITbftYqR/nF2PXuQvS+9c2VDr9J47imEiKFUBimL2gJC%0ARzM34eSeQerNJXLtOgrnouYoGlJfBEh067aig1XakRnP5viX3QfYf66Hdc31vG/dCmrigXE8lerk%0Anro7WBht41zmPBf4K2VmnK7sefpyAzSHGyn4DrrQJ1josphRd3wHQ165lE8TGtVWJUfHj+Mpn3Kj%0AbNpVcaljC35h4m8hhaDKqqQr28NwYYylscVocn5KeS9gcayeWruc9Yk2orpNzAhSONtrluOqSXL0%0A7yx/kPrQpHPeGE7wyYW3k3EL1BTZ+ItidUR1m6SbRSCosoLoQ9YtUGnFeKBhPVHdxlM+T3TuZGms%0Agc2Vi2gIVVDwPUypT4wF8GuL76E2dP0WBD81hn4uGMruJGQ0o8so55NPMpLfgxA6KecEQuiEjRZs%0ArZa4tRpNhgjpTRS8AUy/CtcbIW6tIFXoIOf2EjZaGc3tBsDWa7C0asrtDRMroazbiaeyjGT2Etab%0AMGSCnuS3sPVGouZCCt4wqcJxrNBkGUjedfns15/m999zB0uqLy8zeqPzHE8eeIf/dOdtVEbCCGB9%0AopXFsVrKzflRTHr34WFEPo3UF0z9trAvULb7KUZZNMTta9pxPZ++kSS7jp29+kHvApRS7D52ll3H%0AzvLB7ZM9xU2tikTo9mJzDAutKOd7cbjw0tBhyNqC7z9OMvMUo6kvIoRN2Lo1MPTeeUaSf43n9QES%0AXaujIvZraDKO54+SzDzBsPc5UB6arCQSugfLvLY2sxeMwgUEuhmTn2MVEWqaKvnjT/89tz28gbt+%0A4aaJbTffv44v/venqW6o4Nf/9CNIKRgfSfPk3z3P4PlR1t++nJYlQd70K//juwx0j6CbOvGKCNsf%0AuUILaKGDiOFknsD3zqEZqyZC9AC6tRUn/WXM6K9cdqhmbsTJPombewE7/gcIrR4z8kkK6S/jZL+B%0AkPUY4fejX3LdfF9xtHeAv39lN5mCw7HeAWriUd63LuC73FS5kef7XublgdcJayEqzCDatzS2iHEn%0AyVPdP8DxHYQQfKLtQySK2xNmBbrQ+V8dX+CO6lvZlFjHm0N7eWf8GKOFMb7U+QSLou3cXbsdgEa7%0Ann0jByk34iTMwFB5yuO755/hROo057Ln+eKZf2F9xRrWlE1ycbYmNvCVzm9Sa9fwibaggqLKSqAL%0AjZBmU21di6ZGaVTbcarty1OVl363OFY/5bOlGbRGpqabLpTUXQqfoJxueVkjtmbSlR4i6xXwUdia%0AwcJY6cVYe2we9QlmgJ9pQ+/5Kaxi2RD4+H4eU0sQMpuJGO2knZNIqRdfgAohJJ7KBQQmYWNr9aQ5%0AiVIFhLTxVB5FsE3KULGrUCDkoJSLr/K4fhIp2tCkhavSSKFjaQ24fgb/knCoUnBudIyCO82qR8Gh%0Anj7yrovje4wVsoDC1Eqz5kfyacK6RcEP9lcoDKFh6waGmCR9FHyXjFvAUz6akOT9y8/vKZ+MW6BQ%0A3GZJnZBuohU9+LznknHzRHRrIo9V8F2ynkNYMyfqRTX7PqTWjJCXeK8qj+9N181qfqGUQinIFRzy%0AbqBYKETA/TA1Dds0pjT68X2fnOOSdzx83w+0DXSNkGUgL8qrSSGwDB3LAF27+mrE9XxyBYeCG4SN%0ALxwfsi4X6VFKUXA9cgUX1wtWeJomsA0d2wxWXnnHJVdwcTyPXcfOMZbKMZTMYOeDa28ZOrHQ7MKh%0AUthEQw8Sse9GEax6BEGkJ2Ruwk789UTvbYFWrAfX0GQVtRV/cdExsqhNcG2CL1vvXcOmuydL0f79%0A5z6KeVHarqI6zmf+6DE8z8O4RLr6/o9t4+4Pbp2IBiigeXEdv/RfHkUVVSv1YgnrL/2XR4O/NYEz%0AYVjTvxqFrCFS+X8JxFv8wPBzcQhbR2gVaOb6y47V7R0B2x4/qCNHopmbCBmrgu+QlGrN6ytF71iS%0AVD7IDQ+lswylJhskbU1sYkNF4OTJixyhiBbmtqqbuKlyU7CaBqyLwu21djWfbPswnvInVvQbKtaw%0AtnwlH2x+H1LIKeF+W7N4pPE+BGKiIZJEcl/dXfh4+EqhCXlZs6S7a+/g9upbp0QABAJLs2gON1w3%0AEt58Y3m8kc70IH9y+KngmkiNR5u3UGHOrmri3cbPtKFPhG7ifOopDBknZq4gai5iJPcWUpiAQhNh%0AlPAAQc7tYzS3H1/lMbVKDBlHCh1DluGpAuncAbLueZL5o0StZcUGB89RZq0m43aRdk4jhEmFvYmh%0A7CsooDq8A8/PIYWBLqNBP3EgU3BI5fNkHRfP9xlKZ+gdT06Zu68UR/sHJgzLmdQQ//mtbzLu5Kix%0AY/zeyntZl5iayvjFV/8PH12wlcOjPZxI9uP6HrWhOO9tWsvtdUsmnIDvdR3gXzvfIuXkqLZjLIxV%0Ak3YmnRDX99g/fI6vnXmT08lBpJCsKG/g0Zb1rCpvxJAabw138hfvPMfj7Vt5oHE1ru/x1Ll9/Kj7%0AML+x/E42VbYBTJuDl8YK5HVi33u+4njXAE/uPMShM70kM7kg1ROx2bi4iY/fvZHKePBgOq7H8a4B%0AvrvrCG91dDGeyWObOosaqnj/ravZsLgRs4TQ0dWQzTvsP9nN93cf5XBnH5l8gahtsX5RAx++Yz1t%0AtRVoxTIbpRTDySzP7TvOs28d5/xQEiGguizCQ1tW8Nj2gPH72uEzfOeNdzg3MMq5gVF8pfjlP/v6%0ARDXK3esX83u/cMesr5cQxc5rM/y+uDXQBJhnGKY+xVUIRaYaQSkF9jR6EYapTzX+CqQmLxuj1LhX%0AghAyUGMrAd/rxXcOIo3VlHJyhLjQIe5iaIHq4RUghaChPE7ctkgXCtSXxagvnySv6VJDL6FiGUis%0A6ujTvOqlkFMMP4AhDYxpHDQhBOYlRE0hBNZV0n6G1DHk5BxyXp5zmW4KXoG2SPOMUwAA2XSOob5x%0AnHyg5SCkIFYeoWqGqcr5RG2onE+0z52Dcr3wM23obb2OBeWfIfAdg7dfmRWExISQWPqkSEFYNrOg%0A/HJFuOrIpDpVA49M/Ls+8jBBFEALSHnh7ZNjmUVxmItqUC19MmTfMTjIM0dP0DkyynA2y9/u3EXM%0AmvqwFTyP82PjbGltImz+/+y9d3Sc53nm/XvL9N4wAwx6BwiAvVOUqG5JliXLdmwnLvHasbPeL203%0A2c1JNjknzqZ+u0nO2mlO4i9OXCXLXcVWpUSKnWAFQKL3MhhgenvL98eAICGAACiRKo6vc3QkYZ55%0A5n2nPPfz3Pd1X5eBkMnOt/Z/lucmuvi3/tdWvN+8qvC1gaO8r2Izv1CzHVXXeGr0HE8MnSRkcbHZ%0AV8mZ6ChfvvQK76/awu5AHbO5JE+NnqU7PsE9ZcXAeyk+xV9eeIYtvio+WbeXnKrw1Ng5/rXvEJ9v%0AupMGZ5Bd/lruD2/g2wPHaXWVkihkeWb8PA+E29nirVrx+t4uxFJZ/uq7rxCNp7hvWxNBj4N0Lk//%0ARBRdZ7G1RtU0ekZn+OIPDlFQVO7c1EDQbSeeyXKka5g//sZz/MEv3sOOpoobev28onL44iD/9vxJ%0AnFYzD+/agMduYSae5KXOPr7w9ef4w1+8h5pQMTWYyub5xkuneepYF80VJdy9uRFZEhmZmcdiuroA%0A15X6eOy24kbq/3znIJqm82uP7MO44Bde4rq1+tnvNjg8NqpX642/CVCyz6IqA5jsn4WbJB8NxQ1N%0AUyjAZ/fv4NzYFNuqw+ypvXHS3jsF07kIhyJHaXU2UbmCOuNqeO0n5zn+/EUunhwgWOEjGUuz864N%0AfOJ3HrxFV/vux890oAeWBFvgphlmrDaPsKjLvDJCDgetoRLyqopJkrEajTjMS3fERklmR1U5D7Y0%0A4TCZFnbmEhbp+qlQURDY4Arz6YZ9iztkRdP4u54XmckVMwZPjZ2jyu7jE3V7FlPusiDSHZ9cnOfZ%0A8fMYRJlP19+G12QrvrYo8qWeF+mcG6HBGUQQBB6t3MLF2AT/X+8hVHRq7QHeE25fUlN9JyCvKPSN%0AR9jXVsPH7tq6GCx1HQqquihYkc4VeOZED/F0lv/xC3fSUXO1dre/vY7/+o8/4NsHz7CtsXxdutlX%0AMBlN8JOTl/A5bfw/79tHddCz8Po6HTWl/M4//ZinjnXz+YeLLWIXhiY5dGGA9ppSfv2R2yj1FluY%0ArpQgrqAq6KFqYa4vP3UUVdPY3VK1ZDPwc1xFw8ZKGlYh9N4MrM2yf+NwmE18at+2tQe+C1BpDfPJ%0Amo+8oeeeP9rHY5+7E/s3X+MTv/0gJw/2MD+TWPuJ/4HxMx/o34kIOuw82NrE3Y119M7M8pu376Gt%0A9M2TMyRBpN0TXpIGs8oGBATyWrF2OpyapdVVtiQYe0w2SsxX04D9iQh5rcB3R05jWki3zWQTTGcS%0ARHNXDULcRisfr93Nrx//Jk6DmT/f8hhO45v3b7/ZMBtk2qpDXBya4vFXztJeHaK21IvTasZ4Tath%0AOpvn8MVBREHgdO8Y5waW+sLnCypdw1MrOhyuholonPODk1SWuDl4ro9DF65+PulcgXxB4fL4VU/3%0A/sko0/MpfvHOLQTctsUygSAIb8p06ef4OX4WIIgiBoOEqmpkM3kCpW4un10fEVbTNIZ6Jhi4MErL%0AttoFDYWffbwrAv2Jy6Mc7hpkX2sN7dUhDPLNbcN4o8grKqd6Rzl2aWTJ3x/d3Ua537VmHVcWRT6+%0AfTNBx81JsQqATV6pVnbFAYqF9pbV59HRKWgq4+l55GtaXnYGamlxLWWoJgs5jKKELEqklJvgsX4L%0AYLea+OS92/nhkQs8dayLF8/00lQeYFtjBdsbK3BaixmTgqoxGU3gtJo42r184agIuLGZjDccbFPZ%0APHPJDEaDxJGu5fNuqgtTG7rKOo6ncmi6jttuwbAOkt/P8XP8R0JDRwWyUaZuQznf+YcXEQSBcM36%0AArau6XSd6Oepr77Kx5zWVQN9Yi5F3/kRAmHvoujSuxXvikB/ZmCcf/nJcdw2C62VJRhuoPal6zrx%0AdJbRSIzGcOCmbhJ0XWc+meHyWIRUNk/vRIR4OsfOxkrCPueagV4SRQ401N6064Hl7VKvR4XNy0Ai%0AssCOLf5tPp9mJptcHFNl85NVFT5ZvxenYamEqfma0sF4ep5/7TvMPaUbyGsK3xg4RtjqIWh5ZzFo%0ADZLExtpSwj4n3aMzXBya5FjPCKd7xxiLxHh0bxtOa/E+BVGgsTzA59+7d8WALorCGypNiKLAntZq%0AHt69YcWijvXadLtQ9CW4YffCW4BYJsu/HDrJbDKFLIrsb6zhjqbadb0Hmqbxvc4uOkcm0HSNCq+b%0Az9y2fc3nRlMZTo+M0zc9SzSVIa8omAwyQaedxqCfjvIQNqNxXYRIVdP4s6dfJlMoUF/i4+O7tix2%0AWKRyeXqmZrgwNs1MMkUym0OWJJwWEyGng/qAl9qAF6dldRnfgqoyOheja2KG0bkY0VSGbEFBR8ds%0AkHGaTQQcdso9TuoCPvx26yLx8noYic7z43M9jM6t3ILqt9u4p7WeDWVvLBOo6zrpfIHz41P0Ts8y%0AGU+QzhVAALvRSNjjorU0QHNpyZpa7AVV5U+ffpmCotIQ9PGLOzchiSKZfIG+mVnOjU0xGUsQz+YQ%0ABQGn2USF182GcAm1fu8Nb2Z339OGyWJkz/0dnDvSi2yQaVxnSUYQBdp3NeAJOKltW50bMDYww/NP%0AHGPfg5t/Hujf6VA1nde6h3npbB///YMH8NhvXmrZIEvsaqmisTxAQVH5y++8zInLozdt/muh63qx%0ALU7No2gaGaVAQVORr7V9XAfuD7fxhbM/4hsDR9nhryGWz/Ds2HmmsvHFMe8Jt3FmboQfjHRyR7AJ%0Ai2xgNpcils/Q5AxSafeRUwt8c+AYGjofqt5GopDlb7qe4wejnXyibg9G8Z311ZJEkaDHQcBtZ3Nd%0AGbdtqOWfnz3G91+7wP72WpxWMwZJpMzrRFE1/C7rIhP/zcJuMeKxW9CBMq8Th3V1hrfLakaSRGZi%0AKfIFZVEAZzUIArfE40fXdUajMZ4634MgFEmibeEgJevIQo3HEjxz/hKv9g6iAx/ftfmqtfgKUDWN%0AVy4P8sSp8/RNR4mm08X2Qk1DlkRsRiN+u5XWshI+sn0jbeHgmgFT03W+f6aLRDbHjupyPrClDYvR%0AwJmRCZ48fZGLE1NMx1Ok83lyiookCphkGZvJSJXXzaf2buX2ppU347quMzQ7z/fPXOT44BjT8STx%0ATJZMQaGgaYBelEeVZWxGI06LCb/dSls4xIe3d1Dmvv6GOJrO8EJ3P+fGJld8vMrnprW05A0Fel3X%0AOdQ7xHc7L9I7PUs0lSaZy1NQi+U9oyThtJgJOGxsqwrzwa3t1AaW95BfgarpfL/zIul8gR015TzY%0A0Uw8k+XJUxc4OjDKZDxBMpsjp6gIAphkGZfFTKnLwe2NNTy8sYWQa/3yt1fcCM1WI/sfWt7CuBpE%0AUaSiIURFw+r2u7quMzkUYah7nF33ddzQa7wT8c5ajW8BFFXlta5BRmaKZjA3E6Ig4LZZcNuKmweH%0A5dZ4mhc0lf/b9RzHZgeJ5zPM5JL8yfmnsMsmPlKzg3vLNiw5aa+GLd5KPl63mx+PnOUHI2cImB1s%0AcJex1XeVKd/kCvEbLXfzvZFO/vTcUxR0FYfBzCZPBY3O4sLy/EQ3RyL9/OemOyizuFHMKg+Vb+Tx%0AoRM0OILcEVpFVewthqppxNNZPHZr8URhNdNcWUKp18G5gQkKSnGBs1tMHNhYx/cOn+f505d5dG/7%0AkgxQQVHJ5As4LKYb2lyV+91sqivjWPcwu5or2dtavShZrOs6uYKCqmrYFr4/9WU+wj4nz5++zJa6%0AMqpDXgRBQNN1VFVbMSvlslnoHY+QKyg3lYxnMxm5q6WOZy5cKrZ8TszQOx1dV6A/NzbJUHS+GNsF%0Agfs2NFy37FFQVL554izfOn6Wwdk51NdlM/KKSl7JMJfOMDg7z8XxGX73gdvZfQPM85yiMJtK0z8Y%0A5R9fOU7XxDQ5Zal9tKbqFNQ8yVwen82K6TqbLF3X6ZmM8DfPH+LE0Nhif/uy+1K1xfmmEkkuT88i%0AiSLZwuqKgX67jTubawl7nMQzWWLpLNF0honYmyOdqZrGt0+c46uvnWZ0LoaygpxwRlPIFJJMWws+%0ADgAAIABJREFUxZP0z0S5ODHNZ/fvYE/d2t00yWyeQ71DvHJ5kJd6+pe/L3qxvTidLzARS9A3EyWW%0AyfLx3VsIOtdXwvzuP73Evgc2Elgw7BobmKHz1Us8+LG9131ObDbJN/76abpPDgDg9jt49LN3snHv%0A0nVqbibOE1/6KZNDEQa7x4lMzPOVP/4ej3/xJ0DRIfQL3/gvWO1XszwzY3McfrqTs4cvEY+msLut%0AbNzTyD0f3r1oqHT8+QscfqqT1u21dJ3oR1E0Pvzr99F1coCXnjxBQ0cFj/zKnTi9t6ZT5l0X6DVN%0AXxQcgWKwlSRxWTpQUYuORMlsnpOXx3BYTeSUosDIFRhkcfFEkCsoxblEEUVV0SnW0EVRQNG0BZEV%0AAYN0Yyfo1aBoGt/uPIeq6Xxs26bi6SkW55unz3J8eIzGgI/P7NpOhcfJx+v28qHqHcvmcBoti6fn%0Af9n7yzhel2pvcAT5s60fWKzdmyQDj1Rs5kCwGUVXkQUJq2ykoKkYF+rxBlFis6+SOkeAjFpApyiC%0AYZGMi/PcFmxgi68Sr9GGKAgYBZl7ylrZ4a/Bbrg1G543ikgsxX/+4pM0l5dQWeLGaJAZmIxy4tII%0AO5orcC9keSwmAw/uaGZoOspXfnqCk71jNIYDaJrOTDxJ1/AUj+5t55E9bagLanijkRjpXJ6RmTnS%0A2QLHeoaJJtI4rCaaygOYjQaCHjuP7Gljev4I//s7L/PSmT4qSzxk8wXGo3EmonE+de92drdWA9Be%0AU8pdmxt4/OAZ/uCrz7K5oRynxczQ9Bwmg8Tvf/TuZfe4s7mS84OT/NHXfsrGujIKBZWKgJv7tr25%0ADZcsijQG/TSHAlycmKYvEqV7cprtVeFVy2A5ReHM6CQTsWKmqCMcpMa/8qlQ03WePH2Bfz18ivH5%0AOLIksqmylPduaqEpGMBmNDCXznB6ZIIfnelmIBKldzrCnz39Ev/3Iw9T6V2flGi2oPBcdx9Pne3h%0A8nQEv93GtuowHeEQAbsNURSZSSTpmYpwanicltIA9SsoVgLMptJ868RZXu0dQtE0/HYbB5pq2VNX%0ASbnHhdVoIKcoRJJpBiJRzo9NcWZ0gulEkt21lWsGtZDTzi/t2oyiqqiajqbrDESifOIrT6zrXleC%0Apuk8fvIc/3jwGJPxJJIgUO1z8562JjZXlhGw24rCPPEExwZH+PHZHmaTaU4MjpHJHwZgd23lquvf%0AcHSev33pCJOxBEZJ4r4NDRxoqqXa58FqNBJJpjjSP8wPz/YwGYsTy2R54uR56kt8PNTRvGoaX9M0%0AVEVjYniWVCKLM1tA1zSmx6IM906teu8Wm4nbHtpMTUsZJ1+8yMUTAyTm0svGSbJEqNKHr9Rd9Jif%0ATdK8rYaqpmJbpigKyAvtq7quM9g1ztf/6ilGLk1S3VxGXVsF85EE3/vyi5x7rZff+KtfwuG2Eo8m%0AOfbceSITc+iaTv/FMdLxouOiwSjx7Ddew+G18+iv3Lnm5/hG8K4K9AVF5fkzfTxzsovL47NIosD2%0Ahgo+dNtGWipKlnivP3noHIe6Brk8FmEiGkecE/nFv/j6ki/pH3z0bg501APw2P/6KhuqQjyyawN/%0A99RrJDM5PnTbRrY3lvP4q2d56Ww/1UEPv/cLd1Fxk0xLNE3j2e7LbC0vfomS+TxPnr3Acz19tIZK%0AODM+yT8fPcl/O7AXv3ntnV7IslwwwijJBKSlaTGzZMBsWUvXWsRjsuG5zuMOg3nZpmI9894wBAuI%0ApSs8IIJ4vatbCovJwL4NNVwYmqJ7dBpJFPG7bHzkwGbu3dpIwFVM0QtAqd/B5x7ZwaELQ5y4OM7T%0AJ7rJaXlsVoltdTVsqi1DAJLZHE+f6OZHRy6iU9xYGmSJJw+dQxAEbGYj/+sT91NT6kMSRTbXlfH7%0AH72b5zt7Odo1zJn+CQyySInbzu0dddSXXdVZMMoSHz2wmZqQl2eOd3Okq+h8WOpxcGBT/Yr3+P69%0AbQjAc529/OC1C9jNJu7d+uYNigRBIOCwcXtjDV0T0+QVldPDE9zRVEvtdQI3QO/0LN0TMxTUotrc%0A/W1NWK+jAHhqaIwnTp1nbD6OJAh8cGs7v3X3PkzGoib7larE5soy7mqu4ws/foGTg2P0z8zxpReP%0A8MeP3LOuOu/g7Bz/8soJVF3ng1vb+aVdmyhzO5EEcTHTUNRV0BZq7OA0r7xpnU2mebGnH0XT8Nos%0AfP7ALt63sQWjLC05dOh6MTiqukYmX2BkLkaJw47VuMbvTxSxm5YSa+PZ5UZD64Wu6xwbHOXfjnQy%0AGU8iiyJ3Ntfx2/fdRtBpX/IeNIX87Kuv5rHNbfzP7z/HmdEJLoxP8ZVDJwk67dRdZ/MDkMzlSeUL%0AVPvcfG7/Tu5qqcNsKCp5CkBdiZctVWXsrqvkz585SPfkDPFsjpd6+tlaFV510zZ8aZKnvnaYw8+c%0A49TL3chGGUEAf8i96mkewGCSadleS/PWGnKZAhdPDKw4zuG28p6PFZ0DBUHg8plhdt7Tzu77r0pL%0AS3IxzsRmkzz37SNEp2J87o8/ROv2WgRRQNd0Tr/Szd/81tf48b8e5MO/fj8A8WiS1h113PHodv7q%0AN/6NY89f4M+f/A1cXjv/7eH/zeUzyx1ObxbeVYH+5fP95PIKLpuZTbVlDE/P8+ypHoZn5vm9X7iL%0AhvDVxVKWRGqDXsI+F9946TQeu4W7N9VjueYHFvZdDYypbJ7jl0YQhaLM6MjMPN965QwvnetHEgUc%0AFhMnL4/x9ZdO898/eICbAQ2IJNM0BIpGIz3TEY4Pj/H+jg18Yvtmnum+xFePd5LOF3Ca36Sv97sU%0Aovk+RPN9b2oOp9XMb75//5rjdHQmsxGem38VV42Dv97/PrJqjpNzF3l+6ggfqW0lbCkucm6bhU/f%0Av5NP379zffchilQE3Hzynm188p7Ve6GFBWncOzrquKOjrpje1xTGUzE0dKYyCfzmolPWRDpOQVNR%0ANJUdWyt49LY2zLIBTddJFHL0xyNo6LiNFjzGIgmsLx7BLBlIK3lkUSRocWBdsVtj4f0zm9hWFcZn%0AsxJJpTk7OsHATJRqn2dFYp2m6VycmKZ3ehYAn93K7toKjCsE45yi8mJPP71TxbEtpSX8lwO7l20K%0ABECUpCKhbvcW+meiRJJpTgyNcX5sis2VawvhFGvwCh/a1s6v7N+Bx3o9vo6IUV59aSyoGnOpomOd%0Ax2qh1OVYDGjXQhAWrEwp1urd133NW4tsQeGHZ7sYjRbJfbUBL7//4B0EVijBSIKAJEJ9iY/ff/AA%0An/v37zKbynBmdJLnLvZSude9ajbHbTHzoW3tPNDeuEwaWqBYo99UUcojm1v5f599BUXT6J6MMJfK%0ArBroq5vL+NU/egyrw8J9H95FaeX69fGFK9LVIkvkrlcad+XELorCwvdOXPzbtZgZi3LyxYtUNZVi%0ANMsMdo0tPmZ3WREEgTOHLi0GeovNhNvvoCTswWw14vY7CJS6ESURm8tCOpFd9/3cKN5VgX5wKspn%0A7t/F+/e0YTUZGJmZ54++8Rx9E7Mc6RlaEujfv7eoGBZPZ/nmwU6Cbjufvm8nftfKBCtdL6bHNteW%0AcaCjjn945ihPvHoWr93Cbzx2B3PJDH/w789ydnBixee/YQjF9GhOUbg4OQ3AlvJSzAaZEoeddCG/%0AqNz2c6wfs7l54koKTVcxiUZ8RjdD6QlMogFBENF0DYtkIq8VyGsKVslEmaWESlspu/yb6Ir3AUVt%0A773+zZyLXX7b7kUHXpsa5NmxbkyiTMBi56GKDVQ7vHzl0lEShRwuo5mZTJIHKjZwV7iBeD7LixOX%0AuTA/SUFVCVmdPFzZRtjm4neO/ZC9wWrihRw5VeHOsgbuCV8/xS8IAuUeF1urwzx74TLTiRQXxqfZ%0AXl2+IiN9PpOha2Ka2VQxNbqvvgqf3bpiyndodo6uiRmyC34Pj2xuXWhhvP5ivLOmAo/VQiSZJpnN%0AcXJ4bF2BHqAx6OfB9uZVgvz6YJQl/A4r4/MJpuJJTg+P01jiI+C0r8lSfztwaSrCpckIeVVFAB7Z%0A1LpikL8WgiBQ4/dwf1sTXzvaSSKb48zoJKPzseuWYeBqRmA1/wezwUCl143fYWUyliSSTJEpFNa8%0AD0EQaOyowHoDksW3CulklunRKHMzcfovji173Oo0L9boASSDjGyQkWQJQRQxW41FHwahuJnQbjKH%0A7Fq8qwL9ptoy9rfVYFtQkQu47dzRXktn3ziT0TevjGQzGWmrDuG2Wyj3F0/7DWUBAi4bNrMRoywR%0AjS+v67xRiAhUul0cHhymoGm80j9IczBAQ6C4YUlkczeND/AfDa/MnCSn5bHLVlwGB4qu8vjIM1Tb%0AwhT0osdApbUUoyiTVDNMZKb5VM1jyG/Cr/tWQdN1Hh/o5HMte6m0e/je4FkOTvZR7fCSLORocAb4%0AcN1mLs5N8k89R7gr3MBgMsrLE33sDlZjFCVeGL/MFl85YZuLRCHL7mAN2/wVPDPSxaGpgVUDPUCJ%0A087WqjAv9wyQVRSODYxwf1vjioF+IDLHhfHiptUkS+ypq7puRmp4LrZIMDNIIu3hEAZp9UBpNxkJ%0AOu30zUTJFhQGInPreRuRRZG6gI/GoH/twWvAa7Owv6GGx0+eI5nL88TJ88wkU+ytq6Ih6KPC48b0%0ABjwRbhV6Z2aJJItiV5Iosrd+fSRGk0FmT10lXz/aiQ6MzMUYjl4/0MuiSKXXTZVv7fKmxSDjMJmY%0AJEm2oCwjYF4Pe+5/Z7DgdU0vlpT2t3DnB7avOMbmuBroBYElZNTrWS/fCryrAn19mR+37eqCIYsi%0AXocVZcFt7M1CEgWcVhOyJC6ybe0WIyaDjLLgYnZdp7k3+HoPtDTx5SPH6RybwGu1cFdDLW6LGR3o%0AmYlQYretmPJcD3RdJ66kGElPMpWdJaVk0HQNk2TELlsJmX2EzH4chpWzHFk1x2h6isnsLPFCkpxW%0AQKB4ynUbHVRaSwmavGv6SCeVNMPpSSYzEZJKGkVXEREwSyacBht+k4cycwCbbLnuwqijE83FGE5P%0AMp2LklGySIKI02Cnwhqi3BrEeI2fttNgQ9Ut2GQrDY5KUkoGv8lDra2cmfwcAgIqGl6TCw8ujs6e%0ARb8V/Wk3BTqT6Th1Dh8mScZptDCQmF18tMzqxCwZqHH4mM4Ug2ZayTORiRHLZzCKElv9FZRZi+1c%0AkiCwwR3CIEo4jCZy6tonKbNBpikYoNrvoXtyhq7JGQYic9T4PUvq4wVVpXd6lr7pKAD1JX4aSvxL%0AFAivRSSRYi5d3DyLgsAz53s4NjCy4thrMRVPous6iqYxn86sOR7AajRQ5nZc91puBB6rhUc2tzI+%0AXySuzabSPHnqAgcvDbChLEhHeYiWUIDGUIBSp2PVdPFbgSt97ABOi4mgc33tbJIgUOZyYjMZSeby%0ARJIpZhKp6463GA2EnPZ1cSYk4SoZWtP1RYL1WpgajXL28GVi0RS6riNJIjUtZWy+7a3t9DGZjTg9%0ANuwuC+27GrDY37nl1XdVoHdYTMtqQ2v10d4Iiqx6acEDu/g3eYHRf+VnejNDgSgIHGioxSCJzGWy%0A1Pu9tJde7e/cVFZKeyiI3XTjaaq8VuByYoiDM6foTQ4znY0uCfQ22UK5NcgdJdu5s2Q5m/9SYohX%0AZk7RnxxhKjtLXEmRUwsIAphFEy6jg0priH3+zez1b0JeoW9e1/XiPJFT9CQGmcrMXg30goBZNOEw%0A2PAZ3TQ6qng4fAd+0/KTQF4rcCHWx6szp7icHGYmN0dGLQZ6h2ynwhpkm3cDe/ybCJiKBL1dvo0M%0ApsaJ5OZ4buoIe3ybMIgGZFFGFmRUXeVE9DwG30YCZi9Z9dbVx948BIJWJ4PJOcptbuL5LB6jdfHR%0AiUycrFpgODlHwFJcwC0Lgf/20nqaXCVk1cJituKKd8GNosbvoaM8RPfkDOl8geODI2yvDuO1Xb2W%0A2WSac2OTpPLFtqpdtRWrMszT+QKZhU6YnKLylcOnbuiadF1f9ybfIEnLzKPeKCRRpLW0hF+/aw8/%0AvXiZg5cH6F3gDbx8aYBXewep9LppDgVoKwuyo7aChhIfpjVq/7cKyVye/EIrocdqWbdXgyAIGGQJ%0Al8VMMpcnnS8sfrYrwShJOK5DYLxZePWpTvJZhZMvd7NpXyPDlyZRFO2mB3qjyYCm6WRTOTRNQ3zd%0Ab8YTdNK8tYZLZ4bpPjXAxr1NiNe0zaqKilJQMa+hm/FW4F0V6CVxeRvdzcaKJ8pb9JKCIGA3Gbm/%0AZTk7WgD211W/oXkLmsL5WC/fHHqa3uQIiq7iN7lpcdZilozEC0nGszMMpSZQNXXFOaL5GD+deo2s%0AmqPUHKDd1YBDtlHQCoxkphjLTDOemWYoNUHA7KXFUbPsvRtMjfPk2POciF4AoN5eSYnZg0EwkNPy%0AzObmGc/McDHeh1U2o+jLr6WgKZya6+LxkZ/SnxzBJltocFTiM7opaAWG05OcjV1mMDVOrJDkwdLb%0A8JncdM53M5uPoeoqBW3lQKDoKpH8HKquYZEsKLpCX3yYU9GLjGenORe7jMfgZCwzxWh6kiOzZ9jr%0A20zQ7HtLU7KiIPBodQePD3RikQyYZZn7w81A8VTUNT/FP3UfYSIT55HqIjel0u6hzVPKN/tOYZON%0AlFld3BVuJGhZvzDJ6+G1WWgLB3m+q4/ZVJpXe4f48PaNeKxXMzHj83FOD48D4LNZ6QiHcK6iL6Go%0A6oq93DeC9XJYREFAXqMscCMwSBItpQHCbif7Gqo5MzrJsYEROkfGiWVyDETmGIzMcahviBd6+tlb%0AV8kD7c1UeteWx77ZUDRt8X2SJXFpDnkNCAKL75uqaairfF6iKKxam78ZGBuI8PAn9hGdjvGBz97J%0AxRP9XD53faEyXddJxjNEJ+fJZQpMDEUo5BRG+6a4fHYYk9lAoMyL2baUGxIIe3F57Rz8wUkURcXm%0AsJBJZbnj0e0YjDK+oIsDj23nW3/zLN/462foPTdCqNKPUlCZn0kwPjjD/oe30L674Za+H+vBuyrQ%0A/xxrQ0dnOhflOyM/pTsxiEO2ckfJdnb62nEbHEiiRF4rECskmc/H2eBauV2r1VnLPcFd1NsrKbUE%0AsMsWDIIBDY1EIcXz00d5ceo4E9kZXp4+QYujZtkcp+e7OTd/CVVX+WTN+9jobsImWRAFEVVXyao5%0A4oUUQ+lxKiwhPIblQWgoNc4Px1+mNzFEk7OGh0r3U2MPY5ZMaLrGXD7OochpfjzxCs9NHiFk9nFn%0AyU6qbWFCZj8CAjbZisNg5f7QXuyyjRpbOaDT7mosZm8QqLdXYhAMlJh97AtsQdEUZjpnUEw5qjrK%0A+Gjlg1hl83XLHK9HqpDn1dEhzkemGE3ESObzaOg4jCZCVjsNXj9bg2VUOt1rbl4FYF+whpDFgapr%0AeIxWym1XO0Y2esO0e0vRdJ0GV1G722Oy8p7yFsbSMQqaisNgWpQz/sLWBxbNijq8ZZRZ1+fjfeUU%0AW1/iY3YgzehcjHNjk1T53BgkiUyhQM9UhOEFZveGcJCagGfVrJtBkpAlkbyiErDb+LW7dq9JEns9%0APNa3L2UqCAIuq5ktlWGaQwHubKplfD7O8aFRXr40SPfkNPFMjpNDY/ROz3J5epZf2b+DpqD/LQ32%0AJllGFkXyqkquoHIjzky6pi8KCxkladVS4uq+nTcHRSdHUBSNqdEokiQRm01ed7yqqBz7yTm+/08v%0AoioasdkEqXiap//tVV794SkkWeITv/swG/c1IUlXr75xcxUPfHwfL373BE986adIsoTH72DfQ5sx%0AGGUMJgMb9zRiNBp49UenOPSjTtLJLIIgYLGbqGwI4XBbr3tdbyXe3YF+nd8ogyShLiiQvdOg6zqR%0AVJrvne/i+PAosUwWh8nIxnApD29oocLjuqEsRkFTODd/mYvxfgyizB0l23ms4m7cBscSVztd1yno%0AynXJZw6DjQ9U3ItNMi9Ly5eYvDgNNnrig1xODtMV719xjmg+RlrN4pBtbPVsoNxSsmIfdYOjCkkQ%0Al11LRslyNnaJrlg/AbOXB0tvY5e/Y0ktPmDyYJFMjGdmOBY9z8m5LjY46wlbr2pTF3IFBjqHEUWR%0ArJBFNkgk51NcOtlHWW2Qhi11HPnRCXqES+x4z2aIqFw42EVyLknj1lqGXxxm9PIEbXubMW9aW2P9%0A8Ngwf995jEtzEZL5PDlVWTy1yqKIUSqKFG3wl/DFu9+L3Xj91jYoLmxW2UiHdzmzXEcnaLEve0wU%0ABHxmGz7z8o3JVn/F4n97TTa8pvVL/dYFvLSEApwcGkPRNF7s6efulnoMksR8OsOJoVEUTUMSBDaV%0Al1LuXn0TYTUZsRgM5JXiyX5LZZga//r0Ed5JEIQimddmMlLpc9MWDvLejhbOjU3xnVPnOTFU/G2/%0A0N1HicPOf9q3jYDj5kgsrwcuixmzQSavqswkUhTWyfDWdZ2soiy2ElqNxXt8O7H73jZsDjM7797A%0A3//hk5jMBu7+4PLy4xVIksSW21uoalpJj6OIYKVvGY/C4bZy5wd2sOWOFrLpPLoORpOM6RpLcYvd%0ATMfeBmpawyTmUxTyymKLns1pwbWgdFe/sYpf/fOPsHFnHQCf/cIHUPIKLl/xcPN7X/408gIvbGp8%0ADl2HYJn7pm0G392Bfh2bUkkUqSpxE4klOXihn/fuaF309jYZ5TfsDnalHU9Z+MHour7IGs0rCtmC%0AslhqkK+jpqfrOiPzMX73Rz9hPJ6g1OnAbbGQyuf43rkuXrw8wP+89w46ykLr5iJk1BwnoxdQdJUG%0AWzm7/RvxGJYb7AiCgFG4vmiHgIDLsPLJShAEAiYvAbOX/tQo84WVOx68RhdWyUKskOTgzEneW7Yf%0Aq2RGEq6ykQVBwCytvHDM5mOcmb9EQVdocdbS4qxdEuQBREEkZPbT5qrnWPQ8A8lRpnKzSwK9bJSx%0Au218/0vPUL2hgtbdjcyOz7H5QBtldSFe/NYhGrfVYXVa+P6XnqamrZKNt7cycG6Y7mO9eINuvCE3%0AB594jXBDKTbXyrt0RdN4ouc8Xzp9lLFkHAGwGoyUO1wErXYKmsZ0Osl8LkMsn6XVt7ZhyFowS/IS%0Ah8FbDZMss7mqjJcuDTA4O8eh3iEiyTR2k5GZRJpjA8UUao3fw4ayEsxr6PSXuhyUOGzEMlnm0xnG%0A5+NU+dw3lXvzVkMUBJwWMw6ziQqvi61VZXztaCdfO9pJTlF5obuP97Q1vqWBvsbvwWuzEs/myBQK%0AXJ6eZUfN6qYuUBSCujwVIbdAQg657JTegC79rcCmvQ2IooinxEnzpqriRngVIpwgCnhKnHhKnEyO%0AzdHfM4nBKKEUVMqr/Vy6MMbpU8PUNYUIhT0c/Ol5HE4LVXVBpsbnmJtNUl0fZMPmKizW4lql6zoT%0AI1EOPX8Rt89OQ2sZYyNzjA3PsmFTJcnZJNOnhsnnCjRvrGR8eJZL50cx2cxUNwTp6ZpgamyOtmSe%0A+bkkkck4ggCNiSyXzo8xNT7H1j31NHdUYLsJJL93d6BfB4yyxIdu28QXf3SIv/3Ra3zz5TOYjTKp%0AbIHffux2bm9/4+5xl8YiPHW8i2Q2Tyqb5+JIUYbxn39ynGdO9mAzm6gOerh/axNex/LgoGgaXzl6%0AClXX+dsPvJd6vw8BAR2dweg8f/HCK3z1+Gn+8P47cVvW1/eb1wr0pYqLbdDspcpa+oZ3hVdO/Vk1%0Aj6IpqLqKRpEdq6MvpOkEVH3l08FObzsXYn2cnu/i28PPcmT2DHeW7GSTuwmP0YlVNmMQlouMXEFC%0ASTGcKuoWWCUzGTXHeOaKb/vSXZ6OjohANB8nWVjaAqnrxXsxWoqncbVQNNdAEFAVDSWvIIoCmqqh%0A5FVURUOSJSRJRFW0ohyyQWb3w9sxWVbelOi6zsHRQf7xzHFGEjHsBiP31zTwibYtNHp9i1kZTdMZ%0AiM1xaGyIu6vq3nBHxRX8j4333HLeyrUQBIHNFWXUl3gZmp0jnS9w8PIAQWcb58YmiSTTCBTT9k2h%0AwJrfvRq/hyqfm97pWXTg6QuX2FhRin2NXvp3A66Qe8NuJ7c31nC4b5hLUxEm40nS+bU7HW4mWkpL%0AKPc4GYrOoes6Pz7XzebK0lUPOrquE8/meOZCUUNCFARq/V6qfW9PxiUWTZKKZwAB9Ks9MoJQvFa3%0Aae0NSDadZ+DyJAaDRD6v4nTbmByb4973bcEbcJBKZOnYVsvg5UkunB4iVO5h/71tvPZSN6XlXsJV%0ARZGedCrHYO8UzR0VbNhUyZnjA5jMBh74wHZ+9K1jCCK0dFTg8dk5fugyzW3lyLLE1j31nDk+QGI+%0ATWVtCUde6sYXdNDSUYEgCAz2TlNW6SVU7mHTzrqb1q3xrgj0QbeDTbVllLhsS9WyBAG33cKm2jIq%0A/CunCA2yxIM7mrFbjLx8ro9ILIVBlmipsBP0XD2xtlWXYjMbFnt4/U4bm2rLCHkciAs/2NaK4CLD%0AV9chmkhxbvCqu1S5z0X5gtre2GxR4zuvKOxvq8W7wndQ03VOjY3z0S0dtASX2iA2BHy8r62Zfzh8%0AnExBwb1OfQ9N14gXiu0vVtmC3fDGakR5rcB4Zobu+ABdiX4mMhHm8wkyapa8VqCgKSi6smpSJWwt%0A4WPVD+EZd3A+1stEZoZ/GfguNtlCu6uBHd42mhzVBMxezOLyhT2vFYgrxXt5auIVnpp4Zc3rzml5%0ACvrSEo2SLzA7FmXLXe1IkkQuW8BoMdL5wnnKG8vYdKCdEz/pRDbIHPjwXvLZAiee6cRgNrDlng5i%0A0zHmZ2I4fNdfSOL5HN+9dJGh+DwC8P7GVn5/9x0Ypas/sVgygyiKNPsCNPvW55+9ElLZPPmCgsdh%0AfVvEWQIOGx3lpZwYHGM+k+XlngHua23gtb5hAJwWM21lIUrWcWIt97jYXl3BqeFxoqkMT527xP6G%0AGm5vrFk1G3DFZjWnKEtY/28V8opKLJPFbTWvmRXUrrlWKOoArKUVcLNxhTB4cWKaaCpzb0b8AAAg%0AAElEQVTDTy9e5p7WenZUV1y33TCnKIsdBFD83HfWVtyQ09zNxMvfP8UrP+4kFk2haVpRfQ7IpHJs%0AvaOZz/z+I2vOIRskTEYZRAFZ1hEEsDstGAwSqqJy5OVu4vNprDYTmqZRyCnE5lKgL1XUu6K0l83k%0AmY+m0DS9SMKbTSBKxS4tp9uK0SijqzqyQUJRVGLz6SsToCoquw80M3B5EqfbWiwPaDoGg0w8liYR%0AS+NwWpHkNx/s3xWB/qEdLTy0o2XZ32VJZGdTJTubVhd/sBgN3LW5ln0bS7HLK1tDfvFXl35J7trU%0AwJ72MAJCUcPdaOAv/tODi4+LosDe1hr2ti4noa0Xul4007ley4/NaETRtHX3l0LxZKvqKgICkvDG%0AFpO8WuBo9BzfGXmOgdToYguc3+TGKBqQBQlJELmcHCaSm191rmpbGZ+t+yBd8X6OzJ6lNznCdDbK%0A8eh5TkQvUGev4K7gTnb5OnAbHEuCva4X7wXAZ3TjMa5vgXHISwOM0Wyk4/YNy8ZpqoYgFn+w4YYQ%0Auq4jiiK6rrNhb9NV2czXjV0J52am6J2fRdV1gjY7n+7YhkGU0HSdeCpLJJ7i/MAkIa+DqqCHVCaP%0Az2UjX1DI5AoIgkCJ2042X2A2kcZpNSMJAqlcnmxewe+yYZJlxqNxRqbnyOYVdjRXMp/MLJjy6KSy%0ABQqKSonHjiSKTEYTGGUJgyxiMxuxWUxMzSUIuGxvmhm9s6aCp871MJ/JcnFimv5IlM6RItu+NuCl%0APRxc14lcFARub6yhc2Sc57v7yBYK/MWzB5lPZ2gLB/HarFgWpGUVVSNTKJDI5oimMnRPziAAn9q3%0AuqTwrcBELMFXDp1ka1UZFV43XpsFh9mExXD1sHBlMzAUnefZC5cXveWbQwE8trdeCve+1gY6R8Z5%0Aoauf+UyWv3zmIJ/Zv4O2siA+u3VxY5XJF4gk05waHueLL76GqumYDTJ766rYuw4Hu1uFh395Pw//%0A8n6e+PsXqKgPsnFPkUh85nAvM+PrE01yuCzUNhdr9YW8isNpobTci8EoI4oigaALVdGw2k2Iksj8%0AXIr0mRHCVT40TWd6vLjeCaJAaYWX86eG0HWd0nIvEyNRzp8aorm9nGwmj9VmwmiSKav04gs4mBqf%0AZ6h3moqaAJl0nly2gCSJBMMezBZj0Uq7zE2o3ENsPsXIQIT6ljIsq8hTrxfvikD/ZqGjM1+YpS/Z%0AxS7f+nTqdXQGUj2YRAt19uZbcl2iIFDhcXF8eIzd1ZVLZDnnM1lOjo4TsNtuiEcgImKRzCSUFDk1%0AT0FTltW110JXvJ9/H/wRk9lZGhxV7A9spd5egd/kwSZbMIlGJEHk//R8lVcjp9eczyDKdLgb2eCq%0AZywzTVe8n+74AD2JQXqTI0xkZsioOe4N7cYuXz2dSYKEWTKRVjLs8LZxILgDcR0MzJBlfcpn4jWn%0AqmuD+rX/vdLYlTAQixJZEH7ZF67EZylKvqYyOc4PTDKbSBFNFB+fmE2QzOSwW0yLrUuiIDBoMaIo%0AGqMzMWwWI7JU3HTIksjFIZ0yn5PRSIx8QaWgqBzvGWF6PonDYkIUhcWxveMRynwuukemqQp6inrd%0AgkB5wMXx7hHu3FyP3fLmAn1T0E9DiY++mVnS+TxPnrrAbCqDQSq63dWVrF+HvMrn5qM7NpLI5jg6%0AMMr4fJw/ffplWksD1Pi9uK1mREEgp6jMpzNMxBP0z0SJZ3Lc0/r2tC7FMlm+deIs3z9zkUqvm1q/%0Ah1K3E4/FgsVYXFaTuTxj83HOj01yaWoWTdcJOuzc39ZIaBXBmtlUmslYgpyikFdUCqpGXlEYnYsv%0Ajknn8nSOTCCKAkZJwiBJGOXiPwG7bcVTd8jl4FN7tpHOFTjUN8Sl6Vn+5KkX2VpVTn2g+D7rwFwq%0Aw6WpCMcHx0jl85hkib31VXx4R8fbdpq/FtNjUeo2hBfZ97quMzUaXddzXR4bW3Yv7TSqqL2aXdu0%0AsxZd0xElkcHeKeZmkzS2hjFbjfR2jZNKFEWHTGaZ2sYQVR8sWTwglFcXPUtev37sPlA8pO69q/hv%0AURQJhFxoCyJs144NhotlkZJSFyD8x0rdrwcpJcFwuo/5/ByqrmCVbbQ4N2EUjVyMn2E0PUBvsgsR%0AkTJLFeXWauKFefqTPaTVFKIgUmtrosRcSqwwx0DqEmfnj2EUzczmpmh2bsQhuzg8+zx7/UWb0InM%0AKLFClGZnB3P5WYbTfaSVJKqu4jH62eDavOo1S6LAA61N/OPhY8iHRBoDfiwGmayi0BuJcmRwmPd3%0AbFjmYrXqnIJEiclLQkkRKySZzc1TarmxNPHh2U4i+XmMooEPV76Hrd4WhNcFWE3Xyaq5G9LhlwSR%0ASmuICkuQPb6NnJ2/xA/HX+ZivI8Xpo6y1dOyJNBbJBMBk4dBJYNBlCm3BnHI74x2lddjJp0ikS8u%0AAo2ewGJKPZnJM5fMsKOpkrP9E3QNT1PmK57qp+eT5BWVbY3lCAh879A5wgE3Yb+TbEFhLpGhrsxP%0Ae22Iv/vBYQqKyq6WKqbmErzY2YtBKhrlJNI54uksrVVBqoIevvLscWRJoqUySHtNiGQmxyvnBhia%0AmqPU51zVkGS9MBlk9tRX8Vr/8KJIDBR91DeVl97QdxZgS2WYz92+E7/dxks9xRPn6ZEJTo9c31vC%0AuqDC9nZAXnCXS+byRR35qcia4+sCXh7Z3MqBptpVmeunhsZ5/OQ54pksOUUhp6hkCwqZa+r6s6kM%0AT5w6z9PnL2EySJhkGZMsYzMZuKelno/u3LTi3O3lIT5/YBdOi4mDlwaZS2d5rquX57pWvhafzcqd%0ALbV8YGs7bWXBtd+YtwCt22roPHyZiycH0HUo5BUaN65P0nctCIKAsNBi5ws4sDssmMwGRFGgqrZk%0AUUNAFARMZsOaB4Rr8XrBndf//3ofeyP4mQn0w+l+LiUuELZUYcCAwJXFTMAoGpEEGUUvYBTNyELx%0AtnVdRxRETKKJtJrm1chPeH/5JxARMYomtIUKtFE0IwoiOjoHZ569Guizwwymeml2dnA+doKsmsFr%0ADKCxvtYVURC4s76WuXSGFy73c7BvEFXXkQSBgN3GQxuaeU9LI+YbUNMyS0aanTX0pUYYTU/SHR+g%0AxOy7oTT+dHaOgqbgkK20u+qXBXmAyWyE2Xxs3fd6LQRBwGGwscPXzmhmir7kCBPZCFl1qeKW2+ik%0A0VHFYGqcS4khRtOTNK8gzPNOQFopUFgQH/KYzYuZB7NRxihLnLg0wlwiQ6nPgaJqTETjVAU99I1H%0AOds/gckgUx/2I4oiE9EEVUEPiqphNsoYpKJUqNdh5XjPCJqu43fZMBgkJqNxKoMe8qqK2WRAlkSM%0AsoTdbOTC4CQFRaEm5MVuMdIzMs22puvXZG8UV3zVZ5NpkrniZ1fucbGlan0GM9dCFAW2VoUJOu1s%0AqwpzdHCE3ukok7E4qXwBVdMwShJOi5kSh50av4e2cJDt1Wszx28FSt0OfuuefVycmGYwMsdUIkk8%0AkyWTVyhoKpIgYjbI+OxWyj0uWktL2F5dTkd5CNcK/gDXYiIW58TQ2JLA/npouk4imyPxOutagyRS%0Av4qNLEB7OMSv3bmXbVXlHB8cpXd6doEgmEcUBKxGI6UuB41BP7tqK9hRU06pa+WS59uBnXe34fY7%0AmByeRRAESqv8NHRUrP3EG4TDZcVxDfXLbH172wrfDH5mAr0sGMiqGRJKjDp7CyWmUkyiGUEQaHK0%0AIwsyY5lBNnmW2oqmlARpNUlOy9Gf7AHAYXDRatjEUKoXh8G1+BztOuxyKG4GJrJjWGU79fZWvMa1%0AT9GCIOA0m/iFze1srwgznUyRV1WMUjH9VuPzYDfeGPvYLBnZ5m3l4MxJIvl5nps6isfoYoOrDsM1%0A/fC6rpNSMyQL6WWpbotsWhC10ZjMRqiyLV245/MJnp08zHh2htXQnxzFKBoImf0rtoBl1RwJJYWi%0AqzgN9mVj3AY7G91NnIheZCA1yjMTh4vSvZbgEk0AgIJWYDQzjUGQKbMElj1+63ENt+CavzosJjbW%0AlRGNp5HKi+TRdK5AvqDgslkYnpon5HVQ4rbjX6jZzyUzOK1manQvNrMRgyzx0K4WAi4747NxjLKE%0AdeE0kUjncNrMVJa4cdksWIwGHtjZQsBlw2414bAYMRpkHBYTNSEvDqvppm2UShw2fvve/YsudQAl%0AThtlbyIolHtchDY52FlbwUwiRSyTJa+oaLqOJIpYjDIOswm/zUqJw75mdkISRf74kXtQVA2TLFNf%0Acn3XtRuBx2rhA1vbmE2mmU2lSWRzZPIF8qqGpmsIFAm8NpMRj9VM0GnHaTGvq0Nif0MNQadjVQW6%0A60EUBCq8q2sXFN0Inbx/ywb21FUynUgRz+bIK8UecKNUlLwNOu1Fr/o1TpcGSeRPHr0PVSu+xw3B%0A9ZVtagNe/us9+xY1+JtC68s8WmwmNu1thNUt6FE0ja8d7mR8LsbH920h7FmfMNTPIn5mAn2ltRar%0AbGM6O86ZuaMYJRN7/Xdfl3wHcGLuVSRBot7eSk7Lcm7++LpfT9c1VF1dNEJpc20lZA4znRvn1Zmf%0AErSUsc9/z5rzCIKAzWikvSy05tj1QBREGhxV3BvazffGXqQr3s+X+5+g2VlDlbUMi2QioaSJ5OYY%0ATI1TYwvzmbrHlszR6qylc66HlJLhKwPf567gToJmL6qmMZqZ4uRcFz2JQVyynfwqhiiHI52cmLtA%0A2BKkxhYmZPZhkcyouspsPkZXvJ8z8z0ousoWTwtuw9LPShZlOlyN3Fmygx9PHOS12U5GM8VTfdhS%0AglEykFFzzObmGctMM5Wd5d7QbkJm31se6K2yAaMkkVEUopn0YklDkkSCnisdHsKi8ugVgmXQa6ep%0AIoDfebWjJOgp1kGvDchNFcVaoMdhWXGea8desWt2LRhAjUVijEZitFQFcd6gitx0Mslv/vhpNgRL%0A+PyunbiucaETBIGdtes7SfXE+6i1Vy3ZbF4PsiRS7nFRvsrCrOs6sWgKt2/11H08muLu5vqbbiqj%0AFFQyqRwht+Om162r/R6qb7Fo0JXWvwqvm4pVPODXA0kUuW/DjXMlfHYr+xqq39Rrr4ZoMs0PTl1k%0AbC5OR0XpzwP9zwIEQcBrDBAwhQhbqvnB+NdJKYnFQC8gAgIFrYBhgZw2nZug2bGRsKWaM/NHl7WK%0ASYKEpquouoq0oNpmEk3M5SMYBCPjmaHFsaIgUmqpIGQOU2au5Ltj/76uQK9pOoNzc3znzAXOTkyR%0AzOawm4y0lQZ5X1sLDQHfDYmHCAg4ZBsPlt4GwDMTh4rOcdkIRtG4KD+raCo5LY9NXs7+3R/YysV4%0AP4cjZ+ic76EvObK4QOe0Arqu857SfbgMNr498v+z997xcZ33me/39OkVGGDQCwtIEOy9S1aXZVmy%0AJUt23GI7/jj2brJJ7r3ZlN1N7qZtks/HiffGm02xU+wU27JlWcVqpChK7L2AAAGid2B6P3POuX8M%0ACBICwCJBsmXvoz8oznnnlBnO+7zvrzzPiwu22CWLabpTg/SlRzgRuYgiykiCiEVJwS9n5DEsk02B%0AVTwY3oVvnqp6r+Lioeo9aJLKcyOv05nsoy89gioqiIKAaZnopkHB1LGwyBh5rt9d5wsnMM00dttu%0AisV+CvolNG0z+cIJ8vlT2G3bMM0kxWIfFhY2bRu63o5pJlCU5WjqOjK51zDNKRRlGaq8nHT2B3hc%0An5t1nxVOFx7VRraY4sLUOEXT5GovxXw76KuiTZuW1aIqs7UEFtpxL3SehXD1WLnPxa62RhyaOqNZ%0AbloWo8kUPdEoG6urFjRbyRcNDg8MIAigv01NeguLF8Ze5xftlbdE9Ld0Tgue+9cjfPzLH7jhuOf/%0A/SiPfmYXmv32ClJvhqnxBMcPdPDgk1sX9bzvBJZlEc1m+c6p8wQcdrY21jGeTHFqcITWyhDLQ2Uc%0A6x9iKJ5gWagMWRT48aUuttbXsqa68oYFgu9HuGwaIY+LVC5P3S3Y5r5TZAs63z12jsbyAJubFi9F%0Athj4mSH6nnQnr0+8iIWFhMRSVyse+dqX61ODeBQf3+j5KpsDu1jr38p6/zaOTb3OmdhhAlo5Yfvs%0AfF+Ts4XDkf1c7vlLPlj1OCGtil1l9/Av/X+DXw0iIRHQSuGmU9FDXEicmm5rk26N5C2LU0PD/OYz%0AL2JYJjU+L9U+D8l8gZc6u3i5s5vfunsPOxvrb6/yXhAo0/w8UXc/W4KrOTJ1jkuJK0zmhtGtHH7F%0AQblWyypfCxv8S7DMJCCBoAEF3JLAl5sfos1TzRtTlxjODGCYWbyKizXeZewKbaLFVUWkEOXVMSc5%0A08SyEmBN36OgIggqH625myZnDefjXQxnJ4jqCXSzJLsbsgVodFaxMdBKq6cZj+KadxcuCAJ+xcOj%0ANR9gS7CNY1PnORe/zFhuiqxRwCXbSvazrhrWepfT4mmcVY9gGnEswcQ0s5hWBsOMY1k6phHDNKcw%0AzTyWladoTiCglo6ZKYrmOJIVxrJ0LDOCYUxNE7KCYYzPuc+WQBmVThdjmRT7+nvoT8ZoCdxYMEYQ%0ABBy2dz/vpynyjO3yVeSKRX7Y3s7RwUFayu9711zV3pw8wbl4B6eiF/i6UaBCK+PTjY+SNXIcj5zj%0AaOQMoiCyq2wjq30rUEWF37/wNZa46hnKjlJlr6RpopFLrw1SyBVRVJkHntzC6UNdvPbcGfI5nXBd%0AkI27l3Ho5Yv0d49jsyvc/ehGui8Oc+C5MyTjWSqq/dz50FoOv9pOx9kBwrUBdty7ihe/e5zYVAq7%0AS5t2rRRobAlz4UQv5WEvO+5exaFXLjI6GEEUBQIhDw88sYUf/tObXDjRy/hwjLZNjWzc/e5ZpPaN%0AR/m7F49yrneUVC6/YLvt3/7Hx0ARyOhF7quvIZXLM5pI8cHW5RzpHUAUBC5PTPJw2woq3G7GUykq%0A3S52Nzf8VJHSYsGuyPzpE/djmBau9+B31jU2xXNnOrh71VI2NFQDPz2f6c8M0S9zrWKZa9WCx/1K%0AkEerP3Vb72l2tcxprdsY2MXGwK45Y7cF72Rb8M7buueiYfK/Dx2nwuPi9+/7AI3XKU71R+P88SsH%0A+ObRk6wOVxK8TVEQQRDQRIUWdwMt7gYA9PjvguDEsvJIWiOSugEj9zzFZAeIZUi2ezFyz2FZeVRB%0A4y6Pyr0VT1BMfR0QQVCQtOUIoomR+yYhY4o/a1mHqO1Gj3weUd2AZWUR1W3I9vso0/zsKd/Mavdq%0AUoUCjT7/gvaYNyNEVVBocFTR4Kjisdp7bvrsV6Gq60mk/xbDGEeRlyNL5aTS30KW61HVNkTRhWUK%0ASGIIQZARBDui6EeTKhGQSab/GUVpRhG9CIIDkJDEubnEtvJK1ldU0RmdJK0X+O+H9vMHu+6m0ulG%0Ak6RZ92RO64en9Dxldud7qmwHV61ddd7s7y/pNLyL19oWXM+24Houp3r5QtPHZtIzvelBulK9PF77%0AIEWzyCvjb1KuBal3VjOWn+DJuod40HYHr44f4tmOA6zxrGLLh1fgC7pwum3c8+hGThzo5DO/di9Q%0ACqXvvLcN0zB4+p/eJDKRYO8H13Do5Qv8wlc+gN2p0XF2gJ7OET7yud0cfOEcfZfHiEfT3PvYJv7x%0Aqy/ylf/2Yf7oV79NMpnl8c/v4cTrnXSeH2RyLM7mvSvYtHsZf/gr38JmV7n70Q2Yhjlz/XcTX3vm%0AICe7hmkKB2iuCi4okmTXFDxOGzsa63jmQgcNAX9J3dIwZ75nj82GU1VL+gqShCxJZHQdWRJ/imhp%0AcSAIAq532TL3KizL4uLwOKOxJOZ1qn0/LfiZIfqbFRjdbtjzVo6/3bFXYWLRF43yuS0baSqbXSRU%0AH/Dxwdbl/OXrh2YUtW4Xc+7JSiI7v4QgVaDHfxtRbsTUzyE7P4WRfx2reAXLmECy3Yeo7UAQJCxj%0AFAEB0f4AgliGIFVQTP8DorIeybWNQuw3ENXNIEgo7l/HKLyJqV+cuf5wMsmPr3TxjdMneOkTn52V%0A433Hz3MLkCQfPvevAyaCIAEWdttu3uqzZeeavoKmXhXXsXDY75kz1uP+/JzrqJLEo8tauRSZ5NjI%0AIIeGB/hPrz7H4y2rWOovwzatkKebJolCjq5YhOOjQ/zpnntxqRrxXI6OyUmqPR78NhsjqRTRbBbT%0AtHCoSun1eWSQdcNgKpMlksmQ0guYpoUmS/jtdipcLuzK7JD1cCJBJJtlIBbn3OgY1R4PxweH8F43%0AIbaUl897rbxe5EokQjSbpWhaOBSZqun7WmixMislwbX2o1Qxg2GZVNhKvcfpYo6MUTJOkQSZRmep%0A5TCg+Khe46duIsRrz57B5lC586F1+MtdMz3LAANXJnjzpQs43Ro9HSO0bW4qpUdMq3RlQUAvGHRf%0AHOaVp08iigJlFV40m4KqyThdpcLdYtGgr3OUV54+hSgJNK2sYrhvEqe7JKAiitM9KNOyq+9FB4hh%0AWGxrqee/fuLuG+68LcuiPxanLxIj7HaztCxIJJvh1ctXqPF5qPV7SeTyM2JJDlWhyuPmaN8gG+uq%0AKXfNr2RoWhapXJ7xRIpkroBulLoKrnZ3BF0O3LaFizxzepHJZJpYJkdOL6X+ZFFCU0pdFEGXA7t6%0A7d9p0TQ51TuM26bSUhWiUCwymcwQSWdmlElVWcbvsFMTmO3jkcrl6Z+Kk8zlZl6TRJGlFWV4b1Cf%0AcrZ/BMOyWFMXJpXLMxJLksoVsLBwaSqVPjcem21OrUc6X2AkliSZy3P0ygDRTI6BqRjHewbRrvuu%0AylxOmm+xSPHdwM8M0b8fUTI9UXAvEFZyqgo2aWEt+Nu/oAqCCEhgmWAZWMYAZuFNBEFFkOsR9HMI%0AoneaFAExiOT4KGbhKJaZQdA2Aea0n7UEGICAIAZBUKaf6tqOo8kf4EsbNvPDztmNuoZpMpxK0heP%0AIQoCS/wByhylieaNgT58NjuRbBanqrA0EMSr2UgW8vREo2SKOsl8HkkUWRYIUuO5eZUx17Vb3rqR%0A5u2ZbraVV/DFNRuRRYFjI0OcGh/hzMQoXlXDb3MgCpAsFIjmshRMAwH4w12lFM+FsXG++IOnebxt%0AFa0VIX7YfonuqQgZXSfgsPPAsmV8bHUbVZ5rBYuWZXFyeIQftrdzcniYyXSmpOkvSawIhXikdQV3%0ANDXhvM4d7/sX2zk6MEhvNEoinycXifB7r7w6awL7s/vvZ1vd7CK7rF7kQG8vL3d10Tk1RTKfJ2B3%0AcPfSZj67fgMVLueNozKUakOukqMiyoiCSLaYw8BAFq+5F5qWSVxP4pQd5M08Vg6cbhtrtjbz5ksX%0ASMYz+MtdaHaF88d78AacxCMpCnmd9TuW0tc1PmM36nDbuHS6j0DIgzfgZP32pbSsrcPh0ghVz83b%0Autx21mxrpnVDAw6XjYpqP6cOXp4zTpJEikWDCyd6CVX5KA+/ezngj+5czXcOnuHZY+2UeZwlk6x5%0Axq1uDFPn81K9xoM4nYawgC31taV/yYJA9XUdEW5N494VS7GmOxrmg2laDEZiPHu2g4MdvfROlvwN%0AVEnCbddoKPezd3kTH9u6ek560bIshqIJjnQPcLCzl4vD40wmMxRNA6eqEHA5WV1byZNb19BWe60Y%0AOVvQ+eI3nmJNXZivfuIhjl4Z4MXzlznbP8JEMoMggM9h586VzfzmB/fMihIOx5L8/YHjnOwbKikT%0AZnLYVZmv/sKH2L5k4V773/7eiySyOf7+84/x4vlOXjnfxUAkjmlZVPu97F3RyIfWraC+bLbtcufo%0AJP9731H6pmKMxhLohsEzp9p54VznrLbk+1cv478+cteC13+38X+I/icIURDY1lDHmeFRdjc14rhu%0AVZvVdc4Oj7EsVHZbffQ3hJXHLJwAwYmgrADRj6jtRJDqQHAjiOXMITYrj2UMIUi1mFYnGKOIchNW%0AcQjDfBFBbkYQZK4n91vBSCrJC92XiedzJaOXaJT7lyzDpar8vwf388jylRimyVQ2w9bqWu5tXsrB%0AgT66IlN4NBt98RhHhgb4wzvuvinRv5fYW9dEmcPJM12XODk2zFAqQSyXoy8RxQI0ScJnsxFyuGj0%0A+meZ2mR1nX1XergSiVLhcrGxuhrdNDk5NMzfnzhJrmjwK9u34riOuLumphhOJGmrqCDs9qDJEt1T%0AEV7r7WUinSbocLCt7toE11JWRrnTSSyb5U8OvE6N18PH16zGqV7b0Tf455JWbzTKjy51EPa4eaKq%0AimS+wGs9PfzDydOEXW4+uW7tgmkZgAZnNYenTlNlD7HO30qlVo5f8fL65DEMy6TKXoFfLV3XwuR4%0A9DyiIDCRj1BthunvGUeWJNZsaSJYUdrF7bp/Df3d41TpQaobyohOJhnun2JpazWVNaUI2Z4H1zA2%0AGMUwLFZvaaJtSxP9l8dwum34gi5WbWzA43Oycc9yHC6NOz+8jqaWKrrbh3G6bLi9dpavqSUYKhHk%0Axt3LESURX9BF26YmBq9MYLOr7yrRi6LAVCLDH/zbK3jsNlRFYr6P+n99+SPUh/zIs6IoN46EiYLA%0AvCebRlbX+dah0zx1/AL1ZX7ual2CQ1MpFA2i6SyDkXjJkGieuoHeySj//OZpnjtzCZsiszxczpam%0AWiRRIJ3XmUymyevFeUW3TAsmk5lp0uxAkSQ2NNagyhI5vch4IoXXYZuz4Kn0uvjoplVsW1JHpqDz%0At/uPktVvzUAomc3zN/uOcmUiwoqqEJuba0nm8pwdGOWf3jjFRCLNr963kzKXY+Yzdds0NjRWs6Gx%0AmpfOX+b84BibmmpZWz/bMGjJT3A3Dz8DRG9ZFiOpJBPpNGsqF/Ybvh0UzSJxPUZUnyKhx8kYKXJG%0ADt0sYFgmFiaSICEJMoqoYBPt2CUHLtmFR/HhVfxo4s37lUVBIOxx853T51BFiaayAHZZIV8s0hOJ%0A8urlbjbX1XCkfxBlehUZdDpYW/02n1NwlXbygohkfwRBqkDS9mIVrwB5LIxp4v3P+1MAACAASURB%0AVL++1c/CsrIIKIjyCkRlKQhOTP08mBEk+8MgeJFsJR8AQWpAEm6uVtYVjTCWTvGFdRspFA2+dvww%0A68NhnGqAgmHwgYYmGnx+nrp0gbPjo9zbvJSTI8OsrQxzT+MSprIZLk6Ms6Zicb7zxcSqsgqW+IK0%0AT43Tn4wzlc2QLxZniN6r2Qi73Cz1B7HL1xZ3FpDRdTbX1vDE6jb8djsWcH50jN94/nleuNzJnqYG%0Atk8TtyAI3NncxLqqMDUez4xnwlAiAQK83NXNmZHRWUT/gSXNM2P+5MDrlDudPLRiBWWOG9eAFE2T%0ApcEgv7x1MyGXi0LRoMrr5mtvHub5zst8Yu2aG+Z476/cS3eqj7xZmnTLbQE2+FfRnS4Z4SxzN+BX%0ASws2SZAo0/zECnFavUtpqWnGtnlurnXrnbP9L+780NyWtPU7Zrd9rVxXz8p11/TarxL0PR8p6eXf%0AN+1rvqztWmFuuO7aJH3PRzcBJTGVPQ+uucETLx7+7cBpEtk8H9u1ZlrueP5Ftcex+PnobEHn+bOd%0A+J12PrljLXevWoZDVdCNEtH3TEQJOO1zNDCSuTzPnunguTOXqPS6eWxzG1ub66j0uZFFkeR0KsC0%0ArAVbCYdjCX58vpNtS+rZu6KJ2oAXTZHJFnRGYsl50wUeu42t1+3cv3vsHNnYrRF9oWhwcWiMX7t/%0AFxsaq3HbNFK5PG9c7uPrrxzhx+c62bGsnntWLUOejhgtqQjOkHj/VGya6Gv4+La1szZuP2m874ke%0AQJEkHMo7+1BNy2SqMEFXqoOBTC+RwuQ0yafJGlkKZp6iVcSc7p0XBQkJEVlUUEUNTdRmyN4leyjT%0AQlTZaqi21xGyzd8jXzRNnrlwib5onL8/eoKgw4EmyxQMg0im1Iud0XVev3KtjW9zfc07IHoZUduG%0AKF+z5hWUFaBcN2FKs+9VEN3I9g/NOZWk7Zz9d/t9AIhyHXBzOcqrq2yfZsNULTJ6gbxRUpZTRZFm%0AfwBJFLHJMvr0622hSk6ODjOWLknH7q1/+4ZC7zZsssy6iirWVdyeSlxTwM+uhvqZHLkArAyVs7ex%0AkX89e47D/QMzRA8QdrsJu2e3RZU5HKyvquLpi+3Er8tVvhNUul3c0dxEyFVaxKmyxJaaWv7Bdoq+%0AWOymxUdNrlqaXNfSAZIgUeesos459/MRBZH1vtafSgXE24Vu6gxn+7mc6iCmRzAtE6fspt7RwBLX%0ACjRJm1d58nrUlfsRRZHP3bMZr9N2W+22iwKr1M4oCuJM3lmRJEIeF6EFJIivjEc40t2PYZo8vnk1%0AD29YOYv4gi4HQdfNC4ybygN8fNvaWSZAmizjcyy+KZAsiWxZUseu5Q0zn7HLprG3pYkTvUMMRuLs%0Aa7/CHSuaZ9pU3y94XxH90x3ttIUqaPIH+OsTx/jFtesZSiZ4+Uo3VW4PS4O3ZmbyVqSKCQ5NHeBc%0A/DRT+QkSxdiMa9pCMC0DEwPd0MkamTnHNdFGQA2yKbCD+yrnEiWU9K+/uH3zbSlglS1QMDMfDMvg%0AWOQix6Yu8IGKzSx3PIEg/nToVXs0DVEQGEunyBaLuFR1ZncrCMK8k1laL1Bmd7AiWI4mydR7Fzdc%0Amohl+Oevv0qw3M3HPr9nzvFCvsg3v/YS5ZVeHvmF7Yt67asIOhyUO2d/x4Ig0FpRQa5YItXrYVoW%0AXVNTHB8aojcSI5bLktF1BuJxLMC4DS+CG8Frs1Hvm/15e2wasii+7WLRn3XoZoFTsWPsG/8xk/lx%0AskYWCwtN1PCqftb6NnJfxYfQpBsXqNaFfFwcGOOPvvMqQbcTVZGYT//nk3dsIOi59fnhVmBTFO5s%0AbeYHJy7wzddP0DMRZW9LI8vC5Te0Ee6bjNI3GaM5FGRNfRj7DcYuBJ/Dxubm2vfM6U+RJNpqK+fM%0APZoi0xIO4bZf5sLg2NtSLPxJ431F9N2RCHXT+dgzYyNYQLnDSYXTRU/s1tyL5pwz1cGLY8/Sk75M%0AqphctHvNmzkSehybuPCPWBJF7lzatODxdwrTshjOTHA2drlkTCO3IbzHinGv9HRzbGSI0XSKPzvy%0ABmtCFXx0xSpaysrpicX46tFDWFjsqq2nyn1jwY60XmBfXw/nJ8ZxKipuVeXh5StYHVocVcFCXuf0%0AkW6q6+dfMJqmydljPSxZefNd+rkTvVy5NMLDn9h2W/egStKsvD2UdvUeTaNomiTz17TNc3qRpy5c%0A5HsXLjCaTFLhdhN2ubAp8pxq+3cKRZJwviUUebXSfrGbif7jks8s2rmu3tntxgauf6K3E1ewLIvJ%0A/DjPDj/FRGFs1rGcmSWXy3Jg4mXq7I2s9W28YfTildNdXOgfI18oosjStcr/t+BDW1YtOtE7VIVP%0A71yPIok8f6aTbx06xUvnL7M8XM49q5ayY1n9vAY9iWyeRDbHpqYa3Lbbk/G+CpuivKdueaIgEFxg%0AURFw2VFlmclUhkVaO7+neF8R/VVYllWq3qXk2V7udNKfuLEv+nznOBs/yXOj32coM4DJjXfwbwd2%0AyUGT6ydjowkgCxL3VG5lZ/la3IrzpiHCdwObq2tYFargydbVaJI0U1jot9n58PIWPtBYWuh4NRv2%0A6WN//9CjM++/q3EJu+saABhPp3mgeRl76xtRJYnRVIq/O32Cv7jnwffkWVRN4b989eOo2o1/NpZl%0AcXj/JaKTCeD2iN4wSz3Ps84HFAwDcVq29CoO9ffz7TNniGQz/MaunWyuqcWmyBimyfMdnRwbHLqt%0Aa98INyvqWkxcH+J/J7CAv7t0hI3lNawNVt/W+y5ERrgQHWNvVTMV9tsnG8MyuJA4M4fkr0fWyHAs%0A+garfeuRblDh8F+evKuUvip1Cs5/w0A4sPjGM6IoUB/085W7t/PAmhZePn+ZV9u72d/ezZHufjY2%0A1vB/PbCbsM89RyvCtCwUUXzbctSCwIKaAe81JKE0e5rmT1+P/K3gfUX0kiCQ1nUi2SwT6QwWFlld%0AJ60XyBcNMrqOTZZvKkBiWiYdyQs8P/oDBjN9i74jgVLPsF8NUG1bfFelW74HQcClOHApPzlrV7eq%0A4VbnFgmJgoBL1XDNc6zafW3CcqkqUNoxaJKMR9NwKCX527FMCqcyezdRLBrksgUK+eKMr7RmU7A7%0AZu8qTNMinyuQy+qYpoksSxR1Y94C5Fy2QCadxzQtJElEWiA/l80UKOR0irrBqcNdhMI+JseveYg7%0AnBoO540LpmK5HNFsdk74/kokgipJs6Ie7RMTdEcifGLNGnY3NBJ02BEEgUQ+TyKff+upF8RCSms/%0AzbAsqxTh0PMUp82mZFHEKatokkyykCdr6Lw82EmF3U3Y7kGVJPyaA9MyyRaLZA29ZJYjCLgVDUWU%0AMCyTWCHHhegYx8b7afGFwAKfZkeTZCzLIlUskC3qiIKAU1bnbYE1MelNd9/0OfrSV0qf/w2mrHDA%0Ag2VZ5PUi2UKR4nTNiiSKaIqMTZXf1by9KJbMt9bUhWmtDvHpXRt4vaOXbx06xb72btw2jd95+A7U%0A67qD7KqCQ1WYTGXIFnQs64bF/QvjPdybmJZFLDN/TUs8m0c3DHwO27xpk1n4Kfw5va+IflN1DW8M%0A9HF0aJCW8nJ0w+TY8BCHBvqJ5nIc7O9lS00tXu3GOa+pwiQHJl5hINN7yyQvUOrzFQUJkVJ/qkXJ%0AqapoGVhvsWuVBZklrhakRdD2tiyLjJEjrqcomDqGZSIJIooo45TsuGTHrKrXnFFgJDuBMT0BCgKE%0AtCDueQg/Vcwwmp1a8NqqKFPnnF38VzQNksU0qWKGgllERMAu2/ApLmzSu6dE9cjyFXy/o53DQ4NY%0AlkWFy8WvbL62Y86m85w93sO+58/SfWmEXKaAy2OnbUM9Dz62hdrGMkRJxLIsRgcjPPedYxw92EE+%0Aq1NVF2Tb3hXzzkZH9l/i6X85zNREkqnxBNv2tvDbf/7knHH7njvD4f2XGBmMMNQ7yVDfFL/2yb++%0Adv+/sJ1HPnljy62eSJSzo6PU+3xosowFRDIZXum+gkfT2FB9LW1gmCamVRLIkcWSKIxpWQzE4hzq%0A77/hdURBwKkqZHWdqUyGMofjfVf89srwZZ7qOUc0n8GwLGqcPp5cso5tFfV8r+csrw53cTYywsS5%0AA7gVlbXBav7bxntJFPI803eRV4YvkyzkUSSRjy9ZzwO1KxjJJPmT06/SHhsnks9wMTaGKkr89vq7%0A2VReSzSf5X9eOMi5yCgOWWF3uIlHG9vwa2/9bVmkjdRNnyFn5ihaReSbTMUj0STPHbvEy6cvMzgZ%0Am7Eq3rqsjgc2tbCitmKOzPFiQpje0aqyTMjj4iObVuGyqfyPZ1/jYGcvRdPi+iV3jd9Ltd9L+/AE%0AV8Yj1Jf5bkvG+yeBomFycXic+1cvm9XZUDRMLo9OkswV2NxUs+Ci6qq6QSn68tPF9u8rot9eW8f2%0A2tkV3XsbGtnbcOvV10VT50L8NN3pjpuSvCzIeBU/HsWLR/biUXzYJDuKoGJhoJs6OTNLqpgia6TJ%0AGTlyRpaMkcYClrpW3PD8t4qJfJR9Y8c4Hm0noafImzqiIOKRnazyNvNQ9R4qbNeU9cZzU/xV13eI%0A6ykSeoqskefXl3+S3aH1c87dkejj/+v6tzmvG5bJVD5OraOCr2/8rZnXc0aejmQfr42f4FKyl3Qx%0Ai4hI2B5kZ/k6tgZXE1DfHe/qJn+AX986P1EW8kUOv3aJp799GH/Qxb2PbMDjdTAxGufQvnb6uib4%0Ayu88RG1jOcl4hqe/fYhD+y6xaedSlqysZmI0zvPfO0ZkMkVV7eye1w07llK/tIJELMMf/Pq/Lnh/%0Ay9tqCFWWakj+5De/Q8PSCj72ud0zx6vqbt5LG8vleL7jMgICDX4fRdPixcuXaR8fZ0dDPTvqr7WG%0A1fp8VLhcvNnfz8qKELVeL/Fcjuc6OhmMJ24Y9tQkibaKCjomp/j+hYt8YEkzkiCiGwbLy8vmVcb7%0AaYKJxd+0H+HBuhU81rSarFFkMpciqJUiIZ9ZvonPLN/EPc/+Nb+z/m52h6/VwthkmQ3lNWytqKfc%0A5uT7vef4x87j3FW9lFqXj/+581G+d+Us+0e6+c9r76TKeU2n4Uf9F4nms/zF9g8zkIrxL92nCNld%0APFTfOuceJeHm06skSDcNbUdTGb72zBuc7BqktszH1pZ6JFEgns5xuKOf9sFx/sNDO1jfXD2jerdY%0A0IsGnWOThDwuvHbbNFlbZAs6eb2IZZVsat+6RFxaGWRdfRVPHb/Avx05i0NTWFEVwm3TkEQB3TDI%0AForEMzk8do3ALVTgv9vQDYM3Lvdx/+plLKkIYlMU8nqRi8PjHOsZoFA02L28ccGKe49Dw6bIdIxO%0AEklnZ9T+zOlU82J/N7eD9xXRLwamCpN0ptpvWnjnU/y0uFex0ruGBkczftW/4A/XwiJv5IjpUSKF%0AScZyI8T1KHWOxWn/enroNV4aPcz2sjVsL1uDJIgk9DRjuSmMabvc6xGyBfhc04dJFTPsHz/O6xOn%0AFjx3vTPMZxrndgWci3Wxb/wYKzzXnqFoGpyLd/HtvhcomgZrfMuosAXJGXk6k318p/9lYoUkD1fv%0AndcV793E6GCEAz8+T7jGz6e+fBfh2tLCxzRNlq6s4s9/9ykOvHieT3zxDi5fHObc8V427lzKx794%0AB8GQh2LRIBT28he/9/Scc7s8dlye0vMo6sI/1ublYVgenh4nEyhzsXHnstt6jlUVFVR7Pfzd8RPk%0AjSKpfAGArXW1fGnL5lkEvLmmmgeXL+OFzsv88f4DeG02DNOkORjg0+vX8Q8nF/7eXarKJ9au5X8d%0AOcr3LlzkR5c6ZiIIf3zv3WypXfyUk2VZxPTonJB2uVZBhS084yp5KxAQaPIEuZKY4sjEAE3uAE2e%0Aa1LDN4IiSnhVG73JCN2JKXTTYCSTmFe45a2vvDJ0mWqnl8PjfcQLOeKFLFcScwuBBUQCys0XdkG1%0AbMYZcyG8eLKTsz0j/NJ9W7lzTTP+aVJM5wocuzzAN146xjNHLtIcDhJ0L24xXjyb43e++yLrG6pp%0AKg/gtWtYWIzFU7x4votkLs8TW9fMWVSWuZ08sGY5I7Ekh7v7+ZMfpdi+tI76Mj+KJJLKF5hMZugZ%0Aj/DA2hY+uLZlgTu4deT1IiOxJFOpDLphoBsG6XyBomFxbmAULAtFkrCrMlU+z5zFhSgKKJLInz3/%0AOnesaCLodBDN5Hj1Yhedo5Nsaqph57KGBRfQbTWVhL1u3ujsJex1s6IqhCgK5PQiYa+LHcsa3vEz%0Avl38XBG9hcVobpj+TM8Nx/mVIHtD97AlsAOPcvMWLgEBm2SnUrJTaatihadt5vXFwNlYJ07Zzqca%0APzhrt5wp5iiY+hxStUkaLZ4GAK6kBm947jLNx+7y2Tv9vvQIPx45RLOrhkdqrhn1TOSj7B87TraY%0A48n6+9gabEOT1JLUZXaCb/Q8zRuTZ2hxN7A+sDjRjFvFyGCErvZhGpZUcPDlC7MkXVOJLLlcgb7u%0Akuvc2FCMyGSSlrbaGT9zSRJp29iA0/3emGAshGqPm0+vW8vW2hq6piLki0VCLhc76+toDs4mjiqP%0Ah89sWM/KUIgrkQhF0yTsdrOtrhZJHCOdT7Kqsmbe66iyzB1NjfjsNs6OjJLI55FFkYDdTq332g7W%0Aral8buMGGny+mWLJq3AoCh9pbSVZKNxQFe8qDMvgfOIUPxj6d66vh99Vdid3hR64TaKHL7Rs4Zm+%0AC7wwcAmHrNAWCLM33Ey5/caCTb3JKM/0XSCl5/GoNiZzaQrG/MW4b32qyVwaRZQ4HxkFoNEdZFVg%0AbteHKIgscbfw5tRrmCzcjtXmXXfTeeLghV5aasp5eOvKWbtCp01l96omukameOH4JVLZwqITvSyJ%0ABJwODlzq4YcnL84UimqyRNjn4eH1K/nY5rZ5d7lr6sL80h2bqS/zcbp/hOfPdpLI5jFME02WcNk0%0AKr3uWZrw7wSRdIbvnzjPG5f7yOsGuWKRiUQawzT55zdO4rZpaIpMyOPkia1ruGNF86z32xSFj2xc%0AxYmeIb715mmi6SymZeF32tnT0sQntq0l5FlY6nlzUy2PblrFC2c7eer4efJFA0UWsckKH1q/4v8Q%0A/XsF3dQZy48QKyzciqeJNlb7NrAtuAeXfHOFt/mw2NXtdc5KTkTaeWn0MOv9LdQ5KtEkFYdsw8Hb%0AN4mZD5FCnKeH9jORj/L5pg9TYw/NHBvIjNKZ6me1dymt3mY0qZSVEwSBkM3P5kArf3vlB1xODbzn%0ARJ9O5kjGM4yPxDh99Mqc423rG6htLLnOZdJ5TMvC4dJmCusEQUBVFTy+xZ0obxemBWVO5xxSXwgV%0ALhcPrZi7G0pkz/FwyyANZc3zvKsEu6Kwva5ulgDPW+Gz2/mtvXM1BaCklf5Lmzfd0n1Cieg7EhfJ%0AGulZrxfMwm0XxAqCwFJvGV9ZtZPuxBRHxvt4dagLu6TwwfqV18Yh8NZ9+ZmpYS7HJ/nM8k2sC1bP%0AvHf2+Ut/vvWu/JqDO6qX8LGmtTOvzVf8KyKyxNXCCk8bFxJn5zlTKbW33r/1pvNFNJ1lTVN4XkU8%0AURAIeV3k9CKGaRJJZLjYN8aGZTVk8zpT8TTV5V76xqIYhokiSzSEA8iiSN9YFFkSqavwMxFLMTwZ%0Ax66pjEeTNIQD9I5EaG2s5D/dt5M3L/XSNTJJc3UZqiLhVFWq/B5aqyvwOWzzkp8kiqypC9NQ7qdr%0AbIrBqTjxbA5juq7EbdMIe91zzF40WeJX7t0+c/xWYVcV2mrDeOw3nhNtikKVb256URCgsczPruUN%0AnBsYYyJZqrEocztZVVNB2Oe5YTrM67Dx2OY2WqtD9E7GyOQLyJKIy6ax9DYkcPNGSUxMkxavRfbn%0AiujTxSRjuZEbrrD9aoAN/i1vm+TfDTxcvZecofOj4dc5EblIvbOKVm8zbd4lBFTPohVR5Yw8L48e%0A4XSsk4eqdrPGNzvsHNdTTOVjXEr28o2ep5GvS2VYWEzko2SNPAn95kVIiw5BQJREtu5tYc/9q+ed%0AOu3TFe+CAKZhTTubzTnNTxyLVcajG0NMJP+JojmFW9uKQ1uHKGhk9U5imeexrCKy5MdruxNNaSBf%0A7CeZO4hujGFaeTS5jqDzcUAgp3eRyO3HtHI41DZc2hYk8fYWRbpVoCc91yDm7cCyLI5ODNDo9lPv%0A8pMzdE5ODhErZGeN82t2uhNTbCqvxbTAqajoZmn3bpcUovkMrwx3kSnOlkm1SQp5o8hoJolHtWGT%0AZBRRYne4kdeGu9lR0YBPsxPNZ3HJ6pwogiAIeBUfD4QfIaAG6UheJFqIYGHiV4O0uFvZHNhJuVZx%0A099vwG1naDKBYZqIb8nzmqbJaDSBQ1WQJRFZEikUirxxrge3QyORzuH3OLg8MEEmX6Dc56ImVIpS%0A9oxMEXA7Zoi+vW+cyoAbvWggiaXukkPne1nVGOahdSs45x3BoSm0Nlbid996Tt1rt7GhoXrao/3m%0AUGWZz+7aeMvnvwqfw85drUsWPB4ZiXJq3wVqlgWodS0wvwsC1dOFhG8HbpvGluY6tjTfXB10IVxJ%0ADYMAKzz1Nx98i/j5InojTaQwseBxEZEKLUydo+G9u6lbwBJXLZ9tfIjLyX5ORNs5Fb3EiWg7zc5q%0AHqzaRau3GeUdVveblsnhqXO8On6MLYFV7ClfjyoqsyahomVQtAwKpk6kkJizExEQWO1bSqXt7SkU%0A7h9/gbyZxyE5KZh5NMmGQ3IynhvBJjlY6VmDTbJxOnaUnJHDKbnYUV5KLbg8NjxeR6kav8qH07Xw%0Aqt7psiFJIol4lqJuICtSybdbN4hH0wu+77Yg/KS7bCxMdBSpHFGwE8/tRxID2NVlSIITl7YBkMjq%0A7USzz1Gp/DLx7KtYVhaXtrX0CNNmRboxRiK3D1WuRxRspPPHkQQXLtvm27qjsdww8WJ8kZ4Onu2/%0AyHA6UVKbkxSaPUG2hmZPjo81reH7vec4PNbP+vJqvrhiG6sDYc5NjfCnZ/bjV220+CtwyLN3T8u8%0A5VQ6PPzFuQN4NTtfWrmdlf4KPlTfylA6zu+ffAlZEFniKePhhtZ50wWSIFHnaMSvBNkS2EXOLC1C%0AbKKdgFqGR/HeUo/5zpWNfOOlY/z7gTPcv7GFwDTJprJ53mzvY//ZblY3hnHbS8Q+GU8TTWZoaw6T%0AyhZ44cglkukcq5oq6RuL8vKxDpqqgoT8bg6f7yWezhHwONAUid6RCI1VQfJ6kVgyS9fgJBUBN06b%0AyuhUAkkUaQwH8b93OjbvGPHJJAe/fxTTNOlvHyI2HqfjaBcNq+pYtqERm/PaXJE18hycOEdvehSb%0ApLLOv5TRXISJXHR6e2hxT+Umjk61M5VPENWTeBUnTtlGk7OKld4GvjfwGneE1vH9wddxKw606UVj%0ApS2AiUF/ZpwlrmrW+pby1OBrqKJC0TJY6WmgTPPy/OhRdFPnfLyXnWVthO2BhR7tlvFzRfQ5I0tc%0AX1hYRxVVquy1qOL8eVrTtPjmX77EL/7qPe/WLc4LURCptoeosAVZ7VvGRD7K4alzHBg/wXcHX8Gv%0Aeqh3vjNzl/ZED8+PvEG1PcQ9ldvwqe45Ow1NVLGJGhv8K7gvvB2bOL+9ruNtFuL1pC+zNbCH1yZ+%0AzJ0VD3I6dpR7Kx+m1t7AmdgxJvKjjOaGKNNCtLhrkK/L6dY0lLG8rYZjBztZs7mJtVuaZ8LylmVR%0AyOsYxVK4PlwbIFTl4+zRbjZsa6ayJoBhmJw50k06uTja8B6vg8hEEl03UJT3vtrWAhSxArdtF5al%0Ak44dQzfGsLMMw8oQz+4HTPLFQWSxtMNTpWpi2WcxrRwe253Y1RZAoGhOEUk/hSo3IAgyRWMCpza3%0Ag+Nm6Ep1YFmLIx8qAJ9bvoWUnsfEQhUlApqDwFva3O6rbaEtEKZgGkwVYnx/4BAfrN7ML7fuIJrP%0AkDd1LiZ6aAkps+oM6t1+vrRyG9F8BhCodtpI6f2U28L8cusOpnJpLAtcioZLSZApDmOXw3MWv5Ig%0A4VP9+NT5jVuuwsKiYMSI5S9ik8rxateiafeuX87xrkH+9sWj/PDoRXxOG5IoEU9nmUikqSv38aGt%0ArXgcNmyKws7VjYiigMuuka8tkisUEUUBr9PG8roQhmHhcqgoskzA7SiF4m0qtSEfuUIRu6agKTJ2%0AVWHNkiq8ThumBXc5bSiyhNc5exH91fP7+VjTOtLFAv925RS/vfa9nR9vhjP7L1DVVIFpmvSc68fu%0AstHQWstQ1yjugJPGVdd236qo0OKtoNFZycnoZa6khulJj1BlC7LOvwxJEDEsk9OxLp6s+wBnYt1M%0A5uNkiwUihVKBd3dqmG1lrVxKDvCR2t0cGD/DOv9Snh85zM7y1ewtX8uPR49R6whxLNLBV5Y+QlxP%0AcyxyiV9ouJs6RwgLi51lq/CrixNZ/rki+oKZJ11cOKysiCohLYyuG5imiYCALJfIolg0MU2Tof4p%0ATNPCMAzk6SISwzCn1fpKpCIKArIsUSgUp0PBApIsIgoCxaIxLVAioKgSpmlRLBoIQula8+XhDMtA%0ApNQ3H9S8+FUPtY4KMsUs+8aPEy0k3jbRlwrpxnlu5CAFs8hDVbupc1bOu9MI2fxUO0JM5mOICFTY%0AgjOLgauiKxbW265RUASVMlsFkqjgVXzEChFORg+TNTIMZHrxq0GihSmWu1sp1ypnLUQqqvw88NFN%0AfOuv9/FXf/QjVq1voKo2QDZbYHQoSmwqxROf38PaLc0sW1XDpp1LeeGpE3ztv/+Q5W01xKZSXDjV%0AP2NvehXZTIGh3kkik0mymTz5nM74SJzXXzqP3aFSVuGluj6I8pYe5s27l/HCUyf489/9Ho1LK8nn%0AdFrX1bFh+/xKiZIo4FAUNFlatAoPQZARBQVzWveB6T3JSOzPCbqewKG2ksjuJ5k/AoDHvguHuopM%0A4SJT6X9Hyrqo8v4GlmWiSNVU+f5vZLGU25SE22uhtCyLzmT7oolTFcwiHIeSdwAAIABJREFUdS4f%0AFqVIkySIFM1SxMkwTWRBnF7sCNS7fYiCSEciT3uyF9MyKbc7qHS4AYvlvnIuJntLURjLwrBK+hhl%0ANse0Kp7JWOYARTOD5gxgmiewicOAiEdpJZo/z0h6hJB9G261mfHMIXQzRrljO6KgMJZ+HUV0YZPL%0AKBhxcsYELqUBn9bKSPpVimaGatc9KKIHCwPDmp1+8Dhs/D8fvYPnjl/ildOX6R6JlCJXfjePbG3l%0A3vXLqQuVfNJtqkA4WPpuBEHAabu6GBcQBHDY1JnfqiAIVJVdG/vWYzZVnvl/y7Jw2a/V5FyP10ev%0A8NHGtaT0Aj3JyIJa8KIgvGtaDaZR0pSQ5ynsS0wlqV9Zgz49H2t2lUClj4GOYQq52SmbdDHHgfEz%0AxPQUg5kJVnjqsUsaYXuQKntpvssUczglO8+NHEEVZVrcdQxnJ4HSv5+r3RtOWaPSFsAmqbgVB6O5%0ACAcnztKXHiVdzCEJIh7FSa0jhJKLkDd17JKGRy5pWoTti2dt+3NF9EWzSM5YeMcmCTJCWuWV105z%0ApXMUURTYfc8qDMPkzVcvIssS0UiKyESCfc+f5aEntiJJAm++2k48miadzBGZSKHZFR5+cit//l+e%0AorklTFE32LBtCTWN5Rx86TxTE0k0TeYjn97JhVN9nDzcjctlY9OuZbSum5uX2Td2nGZXDR7FNVP4%0AM56LMpGP4VGcM0VxML17nRbVsbBmbEFzZp50MVtavIgSilBS84rrKX48eojzsW4+WnsX9c4wmeK1%0AiUYUxJmq/mZXLVuDbTwzdIBnhw9yX3g7XtWNQKnvPqGniBQSNDqrCWpvI8clCAgIM8IT0cIU0cIU%0Ad4Tup2i+BAi4ZDcJPY5biSEh4VKmiWe6av5Xw4/wxssXOHWkm45zA6iaQnmllx13tVLfXDL0sdkV%0AHv3kDoLlHg68eJ5D+y7RtKySr/zOh3jzlYvkcoWZWxobjvLdb75O16URAJxuG4l4hn/42ssArN+2%0AhCe+sIdA2exY5mOf3YWsSJw+coXey2N4vHbqm0MshE3V1Rz75S8hicKiyH4KCOjGOOnCGUwziyQ6%0AkaXSxGFaKWTRRdGMkdEvIDC9mDWi0zn4FjS5iqHYH2JhIks+NLmWbOEcLm0rFkVE4faMbJLFBIPZ%0AG4v43A7++OJ3+Y0VjxAtpPlO/0F2lK/g6cEjhGw+RAQ+WL2JpJ7ljcl2MkaeanuQFZ4aLib6+XrX%0A8/gUJ3dVrqHGUYZTts0sbNPFHK9NXKA9PkhQc7Mn1EqjswKv1sJ45iCWVSRnjOPTSp01Cb0bp1KD%0AQ66mzL6JsczrmFYWp1zDSOolKhy7EASBWvdDxPIX0c00Vc57GU6/hEtpoMy+gVi+nUjuNJXOPcDc%0A714QSlrrH9+zlo/tWj2jxSIAoigiidcI9K1EOh+xXv/ajcbfaNz1qLC7+VbXCdyKxkQ2xQuD7fOO%0Au7NqKXZ5/ijgO0XPxUH6O0e54yNz00mrdrbw6rcP4il3E6j0k4ymefVf3qCsJkB5Tek3UelxIYsi%0ABfJ0JAf4bOP9vDZ+uvQZU5LxvfoZFC2TeDHNYzV7cCsOZEGkPzNO1sgTKSSIFOKYVmmjePU/AK/i%0AYmtwJZuDK1BFBa/iRBauaRDM/CkIZI0C0UISl2x/x2lZ+DkjehMTw1p4ghIFAZ/HTdOOMGs2N/La%0AC+cYH43T1T7MnvvaaFoe5j9/8Zs43TbqmkK0n+7HX+ZCkkTWbm5Gs8lYFvzVH/0IvVCSYP3sf7ib%0Ak4e76L8ywfhonFClj0c+uQNFKe34X37mNJ/+8l0M9Exw9njvvET//OibjGQnCKheXLId0zKJFEp9%0Av/eHt1N9XWV8zixwcOIUg5lxcmaejkQvhmWyb+w4V1KD2CSNRmc1u8pLbT1dqQF+PPImTtnBmVgn%0AHcneWdcOqF5+selhAOySxt2VWymYOgcnTnMyegmv6kIRZJLFDEk9zTJPPZ+sf/BtEX25GkIWZMq1%0AShRBpdG5FIfk4tDkfgzLwKcGaHYt51jkDbrTHaiCxr3hh699f6JIVW2Axz67i8c+u2vB6wiCgMtj%0A58HHN/Pg47MnhrYNDbP+3rCkgt/8Hx+77Wdxex186st38akv39p4URSxLaKMqSyVY1eWE8/up2iM%0A4bPfi00pFSqVuz/PROpbSKIHWfAhq6XK/HThJPHsi5SWCTIh9+cRUFClKgLOR4mknyKR3YemNBFw%0APoIk3npYsTvVgW4Wbj7wFqFbxrQ6pUXRMsgaBWocZXyh+V7+qXcfkUKSpe4qyjQ3qWKOf+zZx3J3%0AFfWOcr6y9EG+N3iIK6lRahyz60km8wnORHt4sn43xyNddCVHaHCWUTSS6GYK3UwCAqrkwzAzWJaJ%0AiIpuJWaOWQCCSKXzDgRAEb2I04WrsmhHFUuLwsnccYpmCk0qw7B0imYG3YhNL5wLSMI1UhQEAWkB%0AV8efNL7Qsp2/6zhMT3KS0UySb1w+Ou+4zaH6d0z0w1fGiUfmRmV7LgySis11EQWoX1nDp3/vcYTr%0AFkRXI7bCdBvu33zuIwDECiliI+M8N3wI3TJo8zYR19M4r3MYtLAYy0Z4fuQIDtmGYRrYZRujuQjP%0ADB+iyl6GTdKocZSjiQqVtgBu2c7e0Fpsksazw4cJqG7uqFhHjaMcQRDRRGVG9KzeWcGhyYv8YOgg%0A91Ruotr+9mqersfPFdFblnnDinsBgehYhsMvH8cfdNF7eYxAuRvTtEo/NEnE7lCx2VWqagOcOdZD%0AoVDE7tTo7RpjZCCC22tnciwBgoAv6EJWJARBQBQEDMNElEUk6VrvztREksOvXUKSRJasmD/8/mTd%0AvZyPdzGRi5E3C8iixDJPw3SbW9OsPnrDNBjMjDGQLZlpBDQvm6dJdzwfBUp5qKtwyXZW+UoEYGKS%0AeUvEw2HMzscFVA+P197Nau8SzsQuM5afomiaVNtDVNqDtHqbqXybIad7wx8G4EPVJWJ9vO4z8467%0Au/Kht3X+nyc41JU4Ar8/7zGvfS9e+945r/sdD+J3zGcQJOLU1uLU1s5z7NbQleqgaOk3H3ibMCyT%0AglHEJip4FAeyWEqRCQi8NHqaglkEBBJ6BlEQUUVl+vj8xZJFy2QwM8nByXYkBGocZRhmlkxxtOSt%0AURzHIYeRBTuCKOKQwziUaqL5KMnCFXzaSopmGsPMl2SzRQd2uRRJUiUPgiAiCDJOpRZZsJEpjiAK%0AMprkJ29E0M1EqQ7CTCFJpYn/WOcAVQEPVcH5O2yGp+KMx9MsrymfUWN7L7EuWM3Xtj3Khegof33p%0ATb62/SPv2rWe+vrLDFwexemdXYuRiKRo2TC/QJkgCAjS7M9tvhQpgE918Yn6u254DyICNY5y7qrc%0ACFh0Jgfxq252lK2aNe5zTaXf0mN1ewFo9c69v6tjwvYgH60ttbEuc9eyzL24glU/V0R/cwhk0wXi%0A0TSrNzYyPBBBliWqavz0Xh4jm86TyxZKrTN+Jw6nxsRonA3blvDmqxdxODWq64I43TYEYW6rVrjG%0Az9hQjJOHuhFFgeVtNWz6/9l77yi5rvvO8/Ny5aru6uoIdAK60cgZIAEQzBGUSEpUchjJlmzvjLNn%0Ad2e9M2e86ZydtT3RZ3Y8a8+MNVaWKJGUxCBKJESBASByTt1odM6V4wt3/6hGA43uLnQokKCM7zkk%0AgHr33fde1bv3e+8vfH+722heWYPHZ1BdN/sueFvlGrZVrpn12M3waR5+o/WZWzecREeghX+59rfn%0A3R7AUHQ2VqxiY8WqBZ13F/8wUXDy9GSuzFBwXAoqdB/Ho10kzSzmpJXuZgq8mh5hU6gVVVZwKTqC%0A4o79g4lLFByLkOYlVkgzmI0SK6S5kOgjoHnYEW5nhbcWn+aixhVCU/zUevdSy94Z9+HViiljHrWO%0Aoh9cZrl/H46wi04oScKrFSdtn9Y8dV69t5gtcmM7gJAxU3/iz1/Yz6d3r+dz922c9bs4dLGP7797%0Aiv/rHz1BY+TWAl+3A5IkEXZ5eaBu7vS2cmD19lae/Z2HWLZyukjR+SNXuHKmtDhYuWAoGtsqV3E5%0A2YcAAqqHVWUm5nLjLtHfhEhNkM33+InH0qxYXUfrqlq8PhfnTvaQSuZ47JlitLEv4Gbl6npiEymq%0A60NsumcFfd1jJOJZHv7EJnwBN/c+WBy0dcsq8XgNmttq0DSV2EQKxykOjoee3si5472YpkUg9NHr%0APd/F3Ogbi/P+uaskMrmp3WDH8mp2r2n+KG/rjsdQdoCYGS1rlcjHazfTn51Al1UertlIvSeMazJW%0AZX2wiVpXiIdrNjKaj2MJeKJ+C3XuCraH24gXMqzyN9DqqyXnFEhaGXZVdUyZ/3dHVtOVGsIWNpF5%0AuqCkm2Rs5VvI2i60XSm4DZVEJjdV1e6jQp0nwKdbZl+MlAub9nbgDczM6qleVonhvj3+/5uhyxr3%0ARTZ8KNcqF+4S/U0IVHhY+8hMP3mkdv20f8uyRGNrhMbWotrailV1Ra3zG3D/48VzljVXsay56GfZ%0AfM90pTKP15hRROUu7ky8/F5RWtfvvp5+qc1R4OIurqM700nOzt664QKwLtTEutD0cbp80t++pbI4%0Axuo9M8fV0w3Tlfz8uIkYQXaEr6ezVRkB2vz1N596R8J2HIZjKYSYXaHvlw3h2tktFpU1QSprFidy%0A8w8Bv/REL4TAEiZpK0XMjH7Ut/OhIG0WeH/kKhdiI9xT04Rb0QjqrmlVuD7uEEKQtlL05a4ynh8l%0AZkZJWykKTgFLmMVwMknDrXjwa34q9SoiRg3VRi0uZXF5/t3DE/zBs/fRMIevtNwQCFJWktHcEKP5%0AERJWnJSVJG9nsYSFJSxkZFRZQ5M0NFnHp/oIaCECWoiQVkGFFsa4jaWDS8EWNikryaXUefJOefQJ%0A/qHg8KVejnUNYFo244k0vzhzhYnk9GAzAaQyeQ5f7mN5JIjbuP3+eUc4pKwkw7kBxvKjxK0oSStR%0AHHeOCUhosoZbceNXg1ToldS46qk2atEkrWzj5vLJXn72nfeIjxUD8zRDZfuj69jz9ML1HUrBdEzG%0A8sMM5QaJFsaJm1FyThbTMXFwUCUVXTbwKF4CWoiwXkWtq54KPTwvMaQPCx9rohcIHGGTttKkrARJ%0AK1H800xO/TtpJclYKUxhkjQTJftLmDG+2fNfcSlL04+XJYXfavkDjEX2887YWxyJvj/n8SbPCh6I%0APEpwDhGO8Xya87ERqlxe+tMJQNDgDS6I6Idzg7zY/23yztw7sU81/ArLPAuXaezJXOHF/tnLva4N%0AbOL+yKOoc6SUWI7JlUwnJ2KH6clcIWklydlZCk6+OPiEjcO11BYZVVbRJA2X4sKteAhqFTR7V7Au%0AsJl697IFFVJZWVdF1+A41SEfepkKcdwMR9iM5Ue5nLrA5dQFxgrDZKw02clntISJJeypwFIJCVmS%0Ap1KANFlHl3V02UCXDXyqnxqjjgZ3I03eVmqM2mlCQ+XAtXEYLUwwkh9mND/EaG6YscIoKSvBUG4A%0Aq0S2y4nYYfqyV1HLYMYGeKj6CdYFN5elrxvx7tjPOR77oKxBhfvqnqfVu3IGASqyzHgizfGuAZLZ%0APIcv9XKia2DG+bqm0lYX5gv3b56qalduCCFI2ykuJs9yPnmGoVw/KSt1w7grYONMppQVU3IVSUWX%0AdQz52rgL0ebrYENwC7Xu+UnhlsIb33yHtk3NvPfKce57ZitnP+gke5PY1ff7vkFf9uqMc6uMGnaH%0AH6DJ2zrjGBQXM9HCOKcSx7iYPMd4fpSsnSHn5Cg4eWxh4UymLxfHnVIkfMXAJRfVPGtcdawNbGJt%0AcANu5aN3yX4sif6nw6/Ql71K3IyRspJYjoUtLGxh3/Dn9b+XirS/EaYw6c503rrhLaBIypICj0by%0Aw5xPnpnzuCwpFEpMNqZj4whBvSfAaC5N1jKJuBZ2P1k7y6XUOTL23JKwpY6VQtpKl3g+iT1VD6He%0A9Go6wqErfYmfj75Bd7pzcheRn/MaAoHApuDYFMiTtosr//5sL52pixyaeIcO/1rujzxKrauh5Or7%0Ar146wDtnuklk8jjvnsbv1qfSnB7Z0sZXnti5sC9gFpiOSW/mCgcnDnA5dZGklSBnZ0oS5LXntIWN%0AjQ0C8jd9JxISl+XzGLILQ3ZR46plTWAj64ObqTLmzusvfa8FxgtjDOUGGM4NMJjrZzg3SNbOYDoF%0ACk4BU5iY8yxWEzXHiZrji7qX2bClYum/x2wYzQ9zMXWWQhnTBO+PzK4it6axhuWREMlsnn/6tz/k%0AgfUreXxL+4wAX0WW8Bg6Yb+n7G4kIQQ5O8P7Ewc4HH2PicIYGSuNWWLuETA1/xacPCmKanH92R66%0A0pd4f+IXrPavZ3fVg9S7Z6+sOB9ERxKs3bmCC8e62fOJzfiCHvouD09r05Pp5mLq7IxzK/NDrPSt%0AmkH01xY0B0bf4kjsfWKFCbJ2piR/OJMLHEuY5Jws17aSvdmrnEuc5sBYHburHmRjcCv6R2RZg48p%0A0R+NHqQ32z21qrqL6Yi4fNR5/PzXCx+Qs00eX7aKlYGl52LORPnN1wO5PhyuL0oc4ZCwYhwYfYv3%0Ax98mZsamHV8oBIKckyWXzzJRGOds4hSP1TzNtsp7ccnuWU2LX3psO194cPOsKVkubfFDqOhWshjK%0A9fOzkVc5Ez9BzsmV1HpY8DUQFCbJN0mC8cIYl1MX6U538hst/2TB/b0ztp/Xhl4kZ+emJnQHu6wR%0A9XcBhqZiaCphv4eWmkrqKv20N1R9OC6jSXfnheRZfjT4AkO5gXkv2ubsE0HWzpC1M4zlRzgdP87O%0A8H3sqrqfgDo/zf8bobt0LNPGsRwuHO0mPp4kn5174X8jkmaiGBwqxNT3aQuLK+nLfLf3a8XnFUtb%0AzNnCImHFSKbi9Gd7OZ04zmM1T1PnaihLAOZC8bEkemtyp34Xs8OlaDzc0M6nWtYX/XhmHr0M6koz%0AUf5FVtpKES1M4HZ7sIXNUK6f14de5ljsg7L/5rawGC+M8q3ev2OsMMpjNU/jnaVqod9t4HcbjMZT%0AVPo9U7v5bMEkby6OlIUo+t8PTbzDj4e+X/ZgtTmvOykatTa4uOjolFVcLNzFhwNJktjQXEfIu7i4%0AkoXCEQ5xM8rPRl7lnbH9tyW2whIWo4VhXh38AZ2pCzxW+zSt3jZUWZu3fPYzv/0ggUove5/bytf/%0A/EdU1gZ55rcfmte5pjCJFaLknBxuxU3BKXA89gHf6/0aKTu5lEebAUHRSvDBxLuM5UfZV/cp2n0d%0As7rPbNshmc6RK1gEfC6EAF1T0MrgJvxYEv1dlMZAJs7P+i/x5Y6iCfP13os0+UPsrF64P700yr+7%0AEEIwmOun1lXPcG6Q14Ze5kj0ILezFpxA8ObIaxiywcPVT84ZW/FXL73Dn3xqLyGfGyEEJ7oGOXt1%0AiN98fGFV3IQQjOaHeWP4x7w/8faHvmj1q0FW+9fduuFd3BH44iMLL9m6GNjCZiDbx2tDL3I6fryk%0Aib4s18PmXPIUSSvBY7VPsz6wGV0x5kX2bRuLc9nG3avYuHvheh4JM0rKSqBIMseiH/CDgW+VneRv%0AxpX0JV4behGt7nlafe0oN+3sRydSvHrgLH3DMR7c0UY2b9LWVE1z/d3qdXcxCxwhyNkWpmMjIS2p%0A0MyHDYFgMNvHSm87Px99g2PRQ9yK5FVJw5B1lEmZ0WJEuonpmPM2N9rCYv/oG0SMGrZW3DPNlBhN%0AZbkyNMFQNMnbp7qmin9cHYkuWIlMCIe+bC+vDr7I6cTxj8QytT64GbeysFrydwFVRjUt3jaydgbL%0AMbGEhSnMqb9f+/Pj6E60hU1fpodXhn7A2cTJebuPJCR0WUeTDRTkSUliazJwdH599GWv8qOBF7CF%0AzabgtnmRfeepXpatrEF3aSAgOpognciyvK225HnXEDdjJMw4Q7kBXht6iUSJqqbAZFExHU3WkFFw%0AsLEcC1MUFjSGL6cu8vbYzwhqFUSMmmmumGgyg9ulsXfbChxHEI1nyOfLs9j6WBJ9m7+DCn3hq5y4%0AGaMnc2XO45qk0+Rtxb3I9KtrkCVlxmrtw4Rb1dBkhR/1nEMCUmaBgL60TIIPD4Ir6cu4FQ8fTLwz%0AZyBMQA1S66qfrOsdwqv60GUdBBREgZydJWZOMFEYZyDbR3IeddDTVpK3R3/Kck8zta7redTJTJ4L%0AvSPEklmOdQ6gawqyBJGgj50djSV6vPnJBAO5Pl4depEzieMLit52Kx5CWgU+NYBbcaPLxtQ7do1k%0AsnZ2KtskbaVm/e5USWNjaOuiU38iRi3rFxjRfiV9mZQ1924prEeoNmrnzLRYKCr12xGPAptC22id%0AJPqckyPvZMnbOXJ2jrxz/c9iTESxUua55KklX7dnNMZwLMmmlno0VUEIwXgyw+mrQ8RSWeoqA6xr%0Aqr2hUt3CIIRgODfIT0d+zLnEqVuSvCKpVOpVVBs1VGhhAloQr+pDkVQEDnknT8pKEjejTOTHGM4P%0AkrZSJRdAI/khXht6CV02WB/YfMt34aW/eZMv/fNn0V0aAkHX6T4un+zh83/85LyeOWpOcC5xiq70%0AJUbzI7O20WWDiFFNlV5NUKsgoAVxK24USSsG39k50laCicI4o/lhRvMj8/DtC07Hj9HiXcmu8APT%0AMry8k/ocZy4N4ghBZdCLp0wiQB9Lon+ket+iApbOJE6UJHqv6uPR6n3UlSH9Q5ujVvuHgSqXlz21%0ALZycGEAI2BSup9lXuh727cCFsVEq3G6qvfMvfiImiX4w109uFv9gQA3R7l9Nu38NTZ4WqozqOdNX%0AcnaWsfwoV9KXOJ04wcXk2ZI+x2tEfGTifZ6oe2aKSBurQyyPbGZgIslvPbmDgGdxi6bx/Bg/H/0p%0A5xOn5mUWVSSFWlc9TZ5WGtyNVBnFCcereDEUA0XSAFHcWTgF0naauBklbkYZL4wykhtiOD/IWH5k%0AKhp/uaeJevfyRVt4OvxrafQ0L+icv+v+65JE3+brYG/kEXyqf842C0G5+rkZXtU3awzHjRCTv0fe%0AyTGUGygL0f/0+CWOXOrj3/xWscZDPJPjlQ/O84P3T5PM5KkJ+fjK4zvZvboJfRHBoXEzyrvj+zkT%0AL734lJGpdtWxJrCeFd526t3LqdSrUCcrYd4IIQQZO8VIfpjezFUups5yLnGKrD174RkopvS+PvQy%0AlVqYRk9LycDDbCqHPJllIMsyiioj5iiPOxsSZox3xt8ia2dnBPdqkkajp4WOwDqaPSuodTUQ1EKz%0ALj4spxh0N5Dt43LqPCfjxxjJDZaM1M87eQ6Nv8Mq/1rqXcumnrMm7GddWz0XrgwjhGB1ay3VleV5%0Alz+WRL+Y3TwUd4GloEgKIb1y0WlHdwrSZoGLsVFGMimytslYLk1Ad9EWvD07nblwdGCQjkjVgoge%0AKEbFz5K/3+JdwT2Ve1kT2DAvQQqX4maZp5E6dwMrfKs4OH6A9yfeJmnNraeQtbNcTJ1jW/5ealzX%0AlQ4lCZ7Y2o5rkUVDcnaWY7FDnIgdnnUBczNqXfVsDG6j3b+aevdyAmpw7olv0nhUSRXLaZqKmo6Z%0AUcbzowzlBujOdHElfYktoZ1zZhfMBx7Vi0ddmNlfv0XevkvxENYj+LX517h/ue8Qj9dtxlBK9207%0ANm+NnOGR2qJkacEuBvK61duT6iRNCsZoskZQK4/u/NmeYslsVSnu5jsHx3ntyHlW1Ue4p6OR145c%0A4NUj51nXVEskuLApvWDnOZs4yeGJ90u+l7pssNq/jnvD99Pqa8Or+kouFiVJwqv6aVH9NHtW0BFY%0AxwpvO2+N/ISxwvCc5/VkrvDG8I/41aavlMw/r6wJcurdi2x9cA2ZZI6r5wfwLkBC3BIW8VnM9R7F%0Ayz3h+9gS2kmDe/kttVBUuWjdqNSraPW20eJt482RV+lMXSqZHdSX7aErdZFqowZtskphPJVFOIJP%0AP7r44lFz3mfZe7yLjxzRQpZLiVFq3H6cvMB0bGL5uVfSS4EQgj994yekCjN3At2xKH+ya/eSryEh%0A0eFfy8M1T7HStwpdXtgkrUgKda4GHqp+HEVWeGvk9RI7+2KgXGfq4jSiB1jbPD//34wehaA73ckH%0AE++WXGRA0bS+JrCBPVUPTJbp9S6YlCVJQpN0IkYNEaOGFb5VrDc3M14YKyqUlVkw56PAofHLPFS7%0AAYPSzyJJEo03lKLtyYwynk+ys6q9xFl3FkbiaTY21yFJkM4VON41gCRJfPKeNexc1Ugmb/LDQ2fJ%0AFgrA/BdhQgiG84O8M7afhDW3j1qXDbaEdvBozT6qXXULdktKkkS1UUOo6gFCWgUvD3yP4fxM8Z9r%0AOJM4yQcT77I3MncVuUc+dy8/+877vPvKcWRZpqG1mr3Pbl3Qfd0Mt+Lmqbrn2Fqxk6C2cAuoR/Wy%0ALriJgBrkGz3/hf5c75xtHWxOxI+wKbR9yvobT+a40j/O+vbyyy/fJfpfQjhC4NUMVoeqGc9nSFuF%0AmaX0yoiJbI6vbJ05yF69dBGXuvRXrMW7kkdrnmalb9WiVd0kSSKghdhZuYfR3BBHYgfnbJu04vRm%0Au7Gc3aiyyt+8epCD53tQZPl64RAJNEXhkc1tPH9f6QIXCTPGifgRBrOlq2vpss7m0E4eq3maiKsG%0AVSrP8NRkjbARIWxEytLf7cb3e99nV9UqXu4/zKO1G7iQHEBCois5RHugnp3hdrJ2nm92/wKAh2vX%0AY8gaB0bPkTSzKLLMwzUbCRt+fjp0gr7MGO2BeoZzMV7u+4ChXIzziX52RVbhU928NXyahJlhV6SD%0ADaFyZ6YsHbIkYUya5McSGQ5d7GVFXRXrmmpRZJlwwEM6V8Cy52+6BsjaGY7HDtOTndudKaOwyr+W%0Ap+o+RVhfWh6/JumsC27CQfBC39eJmROztss7OQ6Mvclq/3oirppZ27SuW47H7yIxkUZWZCprAnPq%0A4M8XD1c/yb3h+5cUo6VICk3eVp6ofYa/7/n/SoordaUukbFT+FTpm3dfAAAgAElEQVQ/kiShKjKa%0AolAwrUW5YErhLtH/EiKgGaytqCGou3ml9zzRfJYvtd8+s/3n1q9je0PDjElgKJUi6FpaEGClVsW9%0A4b1LIvlrkCSJiFHN+tAWrmQ6mZgjH9wWNuP5UaLmOBGjhmd3reXRLW289N5ZIkEv29oayOQtTnQN%0A4LtFsIwjHPqyPZyMHSmq180BRVJYF9jEvrrnqNSr7iid7A8bGSuPKWzG8wlMYXN84grtgXo+uWwH%0AL/cfotlbTdrK83DtBmKFNK8NHGNbeCXj+SRP1m/Bp7oma9Mr7Ims5i/PvQhApe5jfaiRQMbNvoat%0A+FQX3+l5lzWBZVS7Qny9++d3JNHXVvjpHBonV7A42zvM0ESCJ7aumiqulMmZCCFYSLqrEIKoOcHB%0AiQMlo8ZDegXP1H92ySQPxfGnUrRYRavHeGngO3NeeyQ/zHsTb/OJuudnva6sSNQ1R6htisBkSfCl%0A3N8a/0b2VD205EBsKEoArw1uZKWvg7OJk3O2yzlZejNXiRi1SEjkCiavHjjDK784Q8BXnDe/+MxO%0A2puX7kq+S/TzQHEQFVEOZapUIouqqxjGzCCWcqDS8LA53EDBsflKx040WSGk3z7BjfubW2b9/Mm2%0AtiVV1FIllY7AWrZU3FM2fXZZUljhbafJ0zIn0QMkrDgThSLRR4I+IkEYiaX4zH0bqK3w4QhBKpfn%0A8kBp8ZikleBU4hjROXYvUHRNNHpaeKruOcJ65ENRP7uTUeUKkLHytPnryVoFbOHw85Ez9GZGKdg2%0Amqzi19xEjACKJJMws3QEGoibGV7sO8gyTxUP1qyjyggQ1DxTvmRNVvGpLryKiyqjGA/Qkx7lSmqY%0AkO4lqH30muSz4dFN7fzFC/v58r/7DuOpDBub67hvbTFYzXEEV0ej+NwGujr/xaEpChyNHiw5BhRJ%0A4ZHqp6hzzVzELxaSJOGSXawPbuFKupNjsUOztis4eU7Fj7E1dA8Nnpm13kf7o/zgr3/GucNduNw6%0AWx9aw8OfvWdRFey8io8n657Bp84/RuRW0GWDe8P3lyR6gN5sN5tC25ElmZZlYf6Xrzw2jW/CofKk%0Awd4l+nkgEc8gyzJen1GWF/4v/uwHbLt3JY89sxnjNlScihayfLfrBKcnhgCJlcEwn2peT5O/3JH3%0ARQlJVZKKUbamyWg6Td6y0BSFsNuNz1h80FOVUc22invLssq+EZVGFfXu5ZxJnJjTtHYtPehGhAMe%0A3jx+ifUtdWTzJie7BqkJzR1oKIQoyuzGSw92vxrgvqqHqXfPnNDuVAhRAJEHyTOjFvtS0eCu5LXB%0AY+wMt/PO6DnWBpezStSzs6odl6wT0j2krRyDuSgJM0NI96JKCmuDy+kINPCj/sP0psfwqS7iZoa8%0AYzKeTxLQ3EiSTNYuMJiNEtK8NHkjrPTX0eSN4FY+ukyZUnhwwwp6x2LsP9nJnjXNfH7vJqoCRQJI%0A5/Jk8yY7VzXic89vrAlRlKMtVTgLiqmU2yt3lX3hWbSs1bAptI1LyXNzCtVEC+OcjB+h3t2AdJOF%0A61v/9lU239/Br//PT5NKZPnFy0f4+Q8O89z/8PCC72dneA+1rvqyWtEkSWKFrx2/GigZlzOUG5xK%0AO7w6MMHXfvgBiGJKbzZX4Pd/9X7WtS3dZ3+X6G8BIQSvv3SMquoAux7owFWmvMbbiVg+S8G2+Xe7%0AnkFC4ludxxnIJG4D0V+fALKmyZtXrvD21W6i2SxeTWd7QwOPr1xJlXfhq1KZYgBdi6+tnDcMFHfQ%0AYT2CTw3MuaPJ2zmy1vQAxi8+spXv/eIUX33jMIamsr19OY9snvv+TGHSl+lmrDB7nm7xXmSWeZrY%0AHNo+Z5s7EY55Fse6gOp6FKSlK3fdiMZJ0q1xhQgbfvbWrOXoRCc/GTxOhe7jgeq1bA+3cXDsIrZw%0AeLxuE/3ZCd4aPoUmKdS6KmjwhBnKxjgW6yKgeTg4dpEdVW00uCvpTA3x2uAx9kbW8FjdJvYPn+Z8%0Aop9GTxUP15aOt7gZN+aG3y5RKlmW+NIj2/jSLAp5fo+LP/3s/KRfb0Rv5ioj+aGSbXZW7saQb4/+%0AhizJLHM30eJr41T86KxtMnaazvRFUlYSvzZ9p55L52laVY/u1glqCjWNYQY65x5nc8GteFgb2Fj2%0ACnMSEpqk0eBu5Hzy9Jzt4oXo1Du0qrmG//P3nwbAcRxe/NlJDL08FH2X6EtgoHeC7s5hjh7spLo2%0AhGXaeH0udj+0GsuyGRtO0Ht1jGymgK6rNK2opromiKxIJOJZOi8MkkrkQAK/30XTimoqq6bnRTqO%0AYGw4Tl/POM2zHF8MZEkiVsjyZv9lJKAnFcV0LAq2xdbIMnxauVKLrk9y49ksb3d38+WtW1keDDKc%0ASvHNUyfpjE4siug9ioc232qMBUbYzxchrRKP4mWC2YnedAoz0o3CAS+/s++eeV8jZ2e5lDpfso0u%0A6+yo3L3oksYfDQR24SCOdQHFuK/s9BbUPPz2ymJVtxZf0T/5SO10bf7faJ1Jbm3+uhmfNfuqeW7Z%0ADb+ZAb/q3Tutzeea9iz6XqP5DLFChjp3ELd6528CoLg4OXcLk7IhG6wOrL+twl9hI0KTp6WkEt9E%0AYZyeTPeM2gxrdq7g3VeOE64LYRUsYmNJVqxbuEWs2bOCsB65LTExiqRQbdSVJPqiNaM4j0YTGc53%0AXU89HI8trjrobLhL9CUQj6a5cmmY0aEEtu3gcmn4Au4por/aNcqR9y8DEBtPU1Mf4pnP76Qy7OP1%0Al47S2z2Gx2tgWTYej4HbY0wncgH9PeO88cPjyLJEdU2wLETv1XRq3H4uxEaQJAmPqlOwbS4lxlhX%0AWVtGor8OgSguaHQdVZLwakV1PrFINVC36qb1Nuzmr8GluIpKenPAEvYtlesmkhni6RwttTN3tEII%0A8naW7vTlkn341QBrAtN3kUIUcKxLCPMCQiRAMpCVVhRj5w1tbITdi2OeQThjIGnISguyvgVJKv6+%0AjnkJx+5CVppx7D6EPVBsp65A1jYhSdrM/qyzCLtYMlaSA8hqG7K2ZqqdY3VhF45h599CODGszLeQ%0A5CBIATTPZ0o+6y8bBIKz8UGOj/fyfNOWjw3RO8LhcupiyTYN7kaCWsVtjRfRZZ0aVz1BLTSnZS1h%0AxujP9rAmuGGaxeShz+zkvVdO0HtpEN2l0bG1hXX3LHy+aPK23lIEabGQkPFppfvO27mpOTKTK3Cl%0Avzj2hBA0N1RSVVGee7tL9CWwesNyVm9YTtelYdZvbuKJZ7dMme41TWVlRx2NrRFCFR5OH+vhO189%0AwJ7RNYQqvRz42VkeemoDTzyzBdO0SafyeH3XCVZWZK52jfDmqyepqg7w4BMbCEfKo4Kkyyo7Istp%0AC0U4OtpHyiyws7qRKvft0zcPGC5WV1XxtRMnkGUJIaDC7aIhsLgAF6/ip8aYuUMrF/QbtPFnw42l%0AV68Fx9w86fWPxbnUPzY70SOImVEmCqXrrDd7V0xTchPCxM4fwMp8HSHSSHIIhINQe6aIXggbxzyB%0Alfk6jj2MJPtAWFgihep6Gs3zBZAUbPMUZvo/oairAbu4b3AmsBDovj9AMXZdv651CTPztcnFgBdw%0AQKSR9W3oNxC9cGII6zLCHgayONYVJMmDpJQnq6MzOcr7o11M5NP4NBcbK5axJdxYlDlNjnJwrJtE%0AIUtHsI491StQ5eKO80J8iO7UOGHDx4loL5qs8GTDOiIuP2kzzws9R9kVWcF7o10UHIt7IytYEyq+%0AX2diAxwa68YWDusrGthW2TRVoXA4m+DI+FWupicQQtDkC/N4/VriZoZX+k5zbKKH3nSUhJnFqxk8%0As3wTzb5wWb6La/jG/mOMJW69u/vVB7cQ9t/aBJ2w4owXRku2afKuKLkQLhfCeoSwXjUn0WftDCP5%0AIQpOYZp1z+Nz8fBnd856znyhSCq1rnpcZY4BuoZi4GHpvov1AIrzi6GrbF69jNWtRb2Oc11DOE55%0A6ibcsUSfNLMcneiiQvexoaKY8jKUjfHzkTMMZqOsCjTwSO0GNPmj0ZSXgFy2wLGDXYwOx4lF0wz2%0AR7FMG0mS2LZrJUfe6ySVyLF+SxNtq+vxeK+/qAO94xx+9xKbdrTy8FMb8fnLZ7qN5bMcGetHkWUu%0AxkfJ2RYNvuBtJnqDp9pXcXp4mEQ+j8/Q6aiKUO9f+OJFkRQiRvVtNWerknZLs+Q1gv/ZscusWh7h%0A1Q/OMxS9Hjg0nsjQWje7f9oRDkO5gZJSmAArfdMrbwm7Gyv7bcBC834JWV2JEDludJMIZwgr+z0c%0AexjN83lkrR0hCti51zEzX0VW21GMYkU9YXUjlBZUz+eR1UaEM04h/r9jZb83jeht8zhO4QSq5wvF%0ABYVwEM44SNMnKlldheRdhmNfQTgJNN9vIcm1TMnzLQG96Qn+5uIvCOkeGjwhHAQZuxgsOZCJ82LP%0ACUzHJmx4eeHqUQKawZZwcW7oTI7y1c73eLhuNR5FQ3D998vYBf720gFSZh6/5sKQVWxR/F26U2N8%0At/sw1a4ALkXjpZ7jSAJ2RFqYyKd5qfc4V1MTtPjCaIpKyiz+FpqkUOsO4NNcKJJMnSdIUHPjuoVS%0A32LwzrluuoenZ23YjiCVzZPOFwh6XKyoq+Ize+YnCz6U679lwZkG1zJU6fYLK4W0ipLiNAIxWYAm%0ARsSYPaceYKRvgonhOB1bZ88Amg0BNUBADU7NA7lsgR9++xDrtjTR0l6Da5G1A67hWsGfUnDE9fkh%0AGs9w6eroFNGfvjTIhnapLJH3dyzRTxRSvDp4jHvC7WyoaCJrFXip7xBvjZyhQvNyeLwTj2Jwf82a%0AW3d2GzA8GOPl7xxE1zXWbGwkEUtz7lRREEWWJfZ9ejvnTvVy4XQ/L3/7IHXLK3nyua00LC+u9s+e%0A7EXXVcaGE7jc5R9QecdiNJum1uMnZxf98+XH9R2uLEnU+HzU+JZuapJRqCoxqMuD+Zskm2srCHgM%0ALg+M88DGFXgnMyU6Byew59DXdnAYyg3esu9Gz/SJyTEvIaxOVM8XUYwHp8zwN0JY3TiF4yjufSiu%0AR5Ck4oJIkiPYuVexcj+eInokL4qxp+hLlzRgBbK2Hts8Ma1PCRlEBiEmkKQgkhIGaaYpVJK9SHhB%0AcoGUQ5KrkJXySEa/3n+WnG3yueZt1HtCmM71HOuT0T7G8ymeb9pKe6CarG3yo75TU0QPRaGo9kAN%0AO6qacYQzjXSFgErDx75l61AkeSrtc//QRXRZ49nGzbgUlf92+V3eHLrAjkgLZ2IDXEyM8GjdanZX%0Ar0SRJPKOhSLJBHQ3j9avIWXlyVoFnmxYR6174ald88Hv7ttF9iblSSEgWzA53jXA26e7eGjDCoLe%0A+S2Mh3ID0wjmZsjIhI1I2QSbSsGn+m9ZmyBlJYkVoiWJfnwwRtfp3gURfVCvmLabz+dMvv/37/Lz%0A10/R2BJh/dZmNu5opaY+hKIszocvcevzHEfQNTDGD/ef5mr/BFf6xnGEwDQttqwpTybOHUv0WbvA%0ARD41le96LtHHofFLPFm3mfuqV/Pt7nd4Y+jEh0L0kiTN8DWPjybp6RrlC1++n7WbGrlwph9NU6ba%0AV1b5uHdvB2s3NtJ5cYg3fnick4e7p4h+845W7r2/g+9+9QAvffsgz33hHmS5PAEhmqIwkkmSs0ye%0Ab93Ae8NXp3Yw5cX1L2U4leLHFy/yxU2bpsyei4UsyYuuZ3A7sKKu+Js9sW0Vu9Y0TendV4d8dA3O%0Anh/vCKdkjjIU3Qc3V1oTzgQCB0mpm5Xki21iCJFBVhqmSB5AkitArsWxLkz7TFJqb/DHSyAHQUzP%0AKJCNe5Gts1jZ72Pn9qMYe1Hdn0JSypdDfSuciQ+wJlRHvSeEoagYyvXpaTATx6Pq1LmD+DQX6ysa%0A+M8X3552fsTlp9lXiWcWX7lb1egI1ODXppPhpcQIB8eucDzaiwSM59N0BIo7qoFsHENWWRW8Htfi%0AZo4d2m2sTLumcXaCE0KwobmObL7AmZ5hHtvSjse49S50ojCGKGFp8qq+YhT6h/CzK7KCT/WjywaF%0AycJLNyNrZ0hNpqh97c9/xNH9Z2e0ySRzbL5/9YKu7VP907IKvD4Xf/Rnz3D4ncucPHyF44eu8KPv%0AfkD72gZ27m1nw9Zm3N7ypFjfCEmWqKnyc+/GZmrCfu7Z2IwQRVP+L31RG0c42MIhoLmxHIejE124%0AFJ2dVW20eKtZF2rke72l80DLhXDER/fl4eLu26NTVR0oVksCouMpRofiHHjzLEMDRb1ox3HY//op%0AVqyqxx9wIYTAtuxpq8KKSh+NLRE+/+W9fPU/vonbpfP4s5tRlKWbQGvdPn5v3R6EEFQYHvY1rr5N%0ALo7rL3zesuiaKJKeEGJJg0GW5NtWgWwxuPYsO1YtR5YkLNtGQqK1LkxTzexmR4EzIw//ZlTo4Vl0%0A5x2K32upxZJDkVlmtpEkFXFjQSBJhxnkJHEzM0lyA7rvj3GMJ7Byr2PlXsTK/Qgj8GcoxtLrFcwH%0ABcdGl7VZ+cUWDhLS1E5cleRpO34ATVbQ5yhvqkgybnWm5cwUNo/Vr+HpZRtwTS4srgXVWY49qRMx%0Aj4XrR6BxJEkSQa+LjuXV/Pc3j5LOFYjMw6gQN2PTRFluhk/1FyvSfQgPJSHhUbwliT5n58jYxRgF%0ARZX53B8+QVPH9NzyS8evMtI3tyjVbHDL7mnjT1Fltu1uY+3mJlKJLF0Xhnhv/zlOfnCFQ29foKLK%0Az7ZdK9n72DqWt1QhKzKyLC1dMZBiidqtaxtZ21aPS1cRoqj2p5aBD+AOJnpNVnEpGv3ZCRwEJ2M9%0AbK5opcFdiSRJmMIqaX4qB4QQZAsmj3xiMy9/633+1b94gbplFfzzf/VZljdH2PPQGn7wzfdRVJn7%0AH13Lpm0taHox0vzcyT5e+tYhzIJV3N0/uJp77i/6Y4MVHnS3hiRJNLVW8/nfvI8Xv/U+VbVBduxe%0AeqR5wszzw6tnODUxyOPLOvBqGtVuPx2h21eVz6Pr1Ph8/KSzk3XV1Shy8eWvcLlxawtzTVwb/Hca%0A/va1QxQsm5qQj+qgj3DQQ1N1xay7KCEECStesj+/GpwxmUqyHwkBTgwh7NnFaOQAkuRCOOPT24g8%0Awh5GVlfddMKtJyJJkkAKIOs70PUtCPvLFGJ/hJn6f2cleglpMv+3fFvZFl+YzuQoKStPUJZxhEAI%0Aga6oVLl89GaixAoZKg0vV1JjNHmnW30WM90u81QwkU9TZXgJu3xFV8xkR1WGj5xtMpCNU+MOIEsS%0ApmNjyNcVLWWKC37TsbGFg8zSJ/6FwHYccgUL07Ln/UskzXjJ2vBuxVsyULXccCku9BLxAHknN1Xe%0AdufjG6iqCxGonO4izOcKaMbC7tmQ3dPiECRJQlEkfH4XXp9BdW2QbXvaSETTHDvYxfv7z/Pq94/w%0Aw28fon1tPfc/vo6t964kFPahlSHffXA0wXd/cozuvnEyuQJet84//vxe1qxYXDGtG3HHEn2l7qPV%0AV8PXr7yNKiu4FI0d4ZX4NfdkBO4wda7ylIEshXcvXKWxKsQ//bPnpn3u87t4+vntbH+kA1sI6isC%0AfPKGKNDf/Wf75uzzT/7ls5zrG0bIoCjyVHR/uRDNZ8hYJp9p3ch4LsNwNn9bgoRuRMGyODE0xJtX%0AuuCGHf3/tGcP9y5vXFBfEtKHEgi0UPz+M7tJZfPEUjkuD4zx8vtnWbUswq8/PLOgj0CQs2eW2r0R%0AXmVmqU9JXYEk12Ll30ZSVyAry4pmVpFBVov+aFlpRtZWYxfeR9bWIyvNCCzs/JsIkUBxP7HgZxP2%0AOEIkkCQfSCpICij14MzufpDkCrCuIOwhhOQGpOJnS8DTyzbw56df57tXj7Au1EDWKqArKntr2thc%0A2ciJiT7eHLrAldQ4bw9f5ldali4y9Gj9av7D2Tf5cf9pVgVqSFo56t0h1lc0sKFyGUcnevhR3wmi%0AhTRexWAwG+e5xk2ok4urKpcX07E5MNJJq7+KVYEaQnp5xVf6xmIUrJma8I4QjMbTvHHsEpU+N655%0AFkLJO/mSRG/Ixrzyym0njm31IcsBFOW6ep3jZLDtAUBCUeqRbxF5rskGyhyWGCjWnjCdYoxR69pl%0As7ZpWlVP06qFKcgpsjKnRLcQgmy2QDyaoa97jCuXhpkYT+H1G4QqfeSyJt/4m7d5/cVjPPdr97Lj%0AvvYli6llcgUaayu4f9tKhBAMjCTQtV/yHX2F7uO55TtRJYWkleOB6jWsClz/ITVZ5YGaddi2w2g0%0AxeBYgtqwn0iln2gig99j4FqCvKztOIwnM9SG/ESCxdXj2b5h5El96bDfg9els/9MF9mCyb3tTdRX%0ABpAk6B9P4AhBXYUfWZLoHo2iKQqqIlMX8pPKF/jmgRPs29pBld/LitrypuMYsoouK1yMjxHNZ6g0%0APLhvM9HXBwL87bPPlq0/+TYKdSwWH1zopWtonHSuQNDj5ouPbKW1xG93qzz8otlw+kQjq6tQ3M9i%0AZb5GIfVvkNUWEDY4CYyKf19soyxHdT9PIf03FFJ/haw0gchim2dQXE+iGgtXSrPy+7FyLyMrDSD5%0AwIkirCto3l+ftb2sbccuHMZM/y2S0ogkh9B9/3jB170RHcFafn/1Q7zSd4pvXfkAv2awp3olAE2+%0ASj7VtJlX+k7zxsBZHq3rYPfkMSj659eE6matT6/LKturmvHOUoN+dbCOL7ft5pX+05yY6KXZF6bV%0AV4ybqHMH+ULLDt4YOMvr/WcRCJp94WkUuS7UwGhtkndHuzg50cdvtu0uO9H/xQs/p3tkplnadgTZ%0AvInPbfCbj2wn5Jtfmtit3ktFUuZltrfMy4zH/gWKUkNVxb9GUcIIYZEvHCKW+Es0rYOQ/w+Q5dIL%0AfVmSkUu4qhxhzymosxTIyNOC5YQQFAoW48MJBvujXDzdz/HJrKpAyMPK1fVs293Gph0tWKbNsYOd%0AvPHycV76xvv4g24271yxpPvRNRW/14WExMBonLFoqqSLZSG4Y4leliRafTX8YcfMnbGENPX5WDTF%0A6++c43z3MFtWL+eTD6zn54cvs3XNcloaFk+gjiMYjqX4zrsn2be1g3vaG/mPr77Lve3N5EwTVZF5%0AfFM7V4YnSOUL+N0GfrfB6d4hhmMpBAK3prGiNsxX3zrCPasaGYom2bumWIyiZyzGub4RaoK+shO9%0AS9XIWCYvXz2DJRy2R5ZzX+38o1HvBNyJZV2Odw5QsGzWNdcSCfkIB7zI8hw7AgSWM3dVMGDW9D5J%0AMlDdn0BW6rALBydT3FzIxn03NJKR9XvQ5RB2/m2E3QeSD937FRT345N+eZDVJlTXY0jKdNOfom2Y%0A8f3K2noUZ7SYRy+SSHIlmv/3UOZYNCiuBwCBYx5FiCQS5SmBu7lyOZsrZ1q3JCQ2VCxjQ8XsO7rt%0AVc1sr2qe9VhQd/N/bPrknNfcVtXMtjnObfaF+a32+2Y9dq3vZxs382zj5jnbLBXtDZFZI+pVRSbk%0AdbOxpY5tbctx6/NbzN8qMLe4M7/1CDSMLfh9/4hY4i/JZH+Ez/fr2PYQ6czLIGn4PJ9BVW9tqZSR%0AS5bRdnBKBg8uHtOvWchbvPLCYU4fvcrVyyPoLpXmFdXseXQNG7e3UL88jHpth+2GPY+sJVjh5b/9%0Ah59ytXN0yUQfqfRhaCqqKtM7FCXgcxHylyfH/44l+vkimsgwHk+za1MrubyJoasMjSVIZWYP7Jgv%0ANFVhfVMthy73Tn1m2g77tnaQyOb47/uPUFcRYGNzPVnT5FM71wHwV6++w9bWZXh0jSNX+mmtqaS2%0Aws9nd23g2++cJJbJ8fD6lSwPB3lySwc1wfKrMqXMPPFCls+03iAbuWC/4cL8r4l8nlNDQ+xuup7u%0AdHxokGqPl/pFiubcafjyEzvoHo7SOTDOme4hjl3uZ01jDdvaZycfaWbM2zTMdUiS3CjGfSjG3AQj%0ASSqKtg5FWzdnG0XfiqLPdCuo7n3gnr6AVrRVKNrNvv25IUluVPdT4H5q3ufcxeLwu0/vunWjBaDU%0A7hlAiGvBnreChNf9SQqF0yTTf4+mr8UsnKVgnsHv+xKGvon5LBiKrqm5r3fzzvt2IZct8NI33qOl%0ArZaH9m2kY30DK1fX4w+6Z427kCQJr9+FP+jGtpe+ENEUmYl4mpGJFNvXN+E4AmOei7db4WNP9LIs%0AoyoypmljmjaXe0bJ5k20MkUr3gi/y0BTZSSuR2I7iGnmFSGKJiCvS+epLR2osozPpaPIcrFm8mQ7%0A2xElX+6lQEZCkWRytoU+FW2/sGs5wlnQGbFclje6OqeI3nIc9l/pZlt9/S8N0b9x9CKOEIS8brxu%0AnfFEmrkyCa/FGZSq9W0711Wx7jQIHMZSL1DlfXYqNc9y4qTyJ0jnTxJyP4DXmHuRsRQcGP0Bu6ue%0AXVBQmxCCgWwnDjbLPO23ND1fTB7Fo/hY5mmf9XjaSmA5BYJ6eRT/7iTMzPSYDlvYJX34N0KWvQR8%0AX2Ysdo5Y/P8BBC5jFx7XY3Omh94MRzglhaVkSb6tmvvX4Pbo/OYfPkZrey21DRXXd+8lEI74eeJT%0AW6muW3q82MhEihMX+8kXLFyGSjyVY3VLzVRt+qXgjiX6hJnl8MRlKnUfmyqKZufBbJQ3h08zkJlg%0ATXAZj9VtoqrCy4rlEd490cVYNE1X/zhrWmupWaJmfCyd5UzvMGd7h0lkclT63EVyvglBt4tzvcN8%0A68Bx9q5p5ZENK+kdi+EIQbOmouryrJNOQ2WAlw+fpb4iyL6tHUu615vhINBkhWZ/xVQu8mz+yVKY%0Ar09MCMGh/n5+cO4sR/r7+R9fe+36QQkeam1d0HXvZNRVBnCEwOc2CHpcbG1bhltXOXa5H11TWds0%0APd9ZkzTy5OboDXJO9g6leQAJQ13GjSl8Ehq6EmHUPIehLrttRH8s+ha7qxYe7+FWfLdUIryGnvQ5%0AKvSaWYleIBjOXSVmjrJFX3i8Q7nx7rluhqNJPrFzLepNwroacF4AACAASURBVC227fDCu6ewHYen%0Ad6zBP49Stbps3JA1MRMFp7CgjCZVbcLnfo7x2J+ia2vxej6BoszfHWk6hZILYkVSUEsE65ULuqGx%0A97GFvdOhSh+7HlxY/v5cyOQKaIpCY2MFlu2QSGZnDcJcDO5Yoo8WUrw2cJxdVavYVNFC1irwYu8h%0A9o+cJWz4OBa9MqmMt5Y9m1tprq8kmzdxGRoN1UGC8wxMmQtuXaOlupIvPrAVTVWIBHz8zmM7cWka%0AkaCPL+zZBMCGplqqg14EEPAY7FrVRF8kBAICbhdel05o0r/2wNpWdLX4lT+3cx3xTA5XmcoQ3oiC%0AbXM+NkKskJ0i+rDhodYz/8VP3inMOxCkKRhkT1MTiXyeT3YUFy2SJBF2u2muKHdp3I8Om1c2zPp5%0A31gcj6FNI3oJCY/qnbPWNkDaSs175wRFjfuc1c14+oeY9iiy5CbsfQafsR7LSTCS/AYFexCX2krE%0A9zyK7CWW3U88+w6GWoftZJEkmWr/ryGERX/832KojeStPnzGJircj6LIXrJmJ9HMG2QKZ/AZW5Em%0A5W0V2YNHX42hNNx0X4KC3c9I6lvYTgq3topKz+NoyuJEj2xhcWjiVUZyvfi0EBuCewkbdRScPOcS%0A7zOQ6UQg2Fr5KDWuRnJ2hs7UCS4lj7LCt4Eq43rQ7kiuh5OxA1iiQNwcI6RF2BDai4RET+Y80cIw%0AKSvGmuC9rPRtJGMlORp9k97MedJWnOFsN+tD97HMc/sKLN0Krx+9SDKT45P3rJ1xTJIlxpMZDl3o%0AYe+61nkRvV8NlCT6nJMtSbw3Q2CSL3yALIcQmBTMc+j6pnmb2/NOHsuZO0BQk/XbVi73TkI45EWS%0A4Mdvn0EIwba1TWWRv4U7mOizdoFoIUXEVTT7no338sHEZZ5u2MLe6jV8s/sAPx0+yYO16wj63QTL%0AFLRwDYamUl8ZoL7yutm5YnLxoCryVABdwOMi4Jn+ErbXTQ9Mujb46iqu93Vz3+VEoy/Ev9jyCAIx%0AlT5S7V6YhSNrp+dBQsU0uhq/n63U0xOLsbe5eXE3/UsGSZLwq4GSNb/jZnTSHzo/mPY4o6nvYagN%0AhL37JnPMi9oIo6nvIqFQ5f00idy7jGd+SLXv82TNLhyRJZk/is/YRDTzU8LeZ4rXz75DU+WDeLQO%0AEvn3UOVKQu696EodYe8+RlPfA+Hc0s0qRJ7R1Hfx61vRlCriufeIZfcT8X1q3s92Ixxho8kutlY+%0AyuXkcc4lDrIn8iyXk8co2Dk2VNxP1krw7tjLPLfs99BkgybvaoZyV5goDE/r6+3RH7Cl4kF8agWX%0AU8cZyfVQqdfi4GAJkzb/ZgpOgUPjr9DsXYtL8bI+tBtJkhjPD7A9/Dg+9fan8ZZCz0iU1curZ3Vl%0AyJLE8qoQPzl6kYI5P3IOaqFiX3MM77SVWlCUezrzA3L5g1QE/hmm1UUq8z00tR2XMb/0x6ydmVMs%0AB8CQXWWvFz/rfWTyfO2v91O3vIJ9z2//UPUQAMJBL4/tWs2O9c0AhAJuAvOUNb4V7liid4SDIwR+%0A1Y3p2Bye6MKjGuwMt9HoqWJdcDnf7X2P/pEY//m779DVN47jXPcr/69feYz1bQvLq/xlQbSQ5btd%0AJzgfGyFp5vFrBv9k7S52Vjfd+uRJJMz4PCJdpan/V3u9fHHT7Ys8/rhBRi5ZrAOKCmVZO4tHnd+q%0A3XJi5MxO6gJfQVMqp4V4xHPvsDz4x3j01ThOipHUt6n2fR5w0NV6HDOPS21CCJNr6nuy7CFg3AtA%0AunCSnHUVKO7cFdkzu1jPLBCYjKdfJl04CWgIkaPSs/ggPUVSWR3YiUv2MJ4foCdzHoC+7CW6U6e5%0AmDyCQEzlbSuSgk8N4VWC5J3p2gUpK4pPDRHQwgS1KuLmGMakvvkydxvL3O1IksRPhv4OIRxUxaBC%0Ar8GvhshYCaqM2a04HyZM25lTMVMIgWlZmPb8/ephIzK52559YZC04uTt/C0VLoUQFMxTxJP/Cbfr%0AQXzez1IwL1CInyaZ/jqqUo+i1JfswxEOKStJvgTRuxX3bSsleyMKeYt3fnaWp57fdtuvdSOSmTwv%0Av3uObWsbuXR1hMd2l8cVcCPuWKLXZRW3otOTGaPgWJyO97ClopX6SWW8vLCKL7lpUxn08ulHN+H3%0AXDdb1VX9cgSAzYpiaa45D2csE79m8Htr9zCeT5OxzAVL4I4Xxubhp7t+D5IkYToOPfFifAICkCDi%0A8eLVPx51ussJWZKpcZVWtHJwGMj1ETbmG/AlTf53TSb3+vcvo0wtzAQOSDf61pVJ8/tNplQhENgw%0AacZdiuSppoRpqvjf0NV6QCwpSlqWFFyyB0kqqsxdIzAJiU0VD7IhtBdN1udlDdkUepDXhv6OSq0O%0Al+Jla8UjU33psgtZUqZd4zqK38VS5ZzLgZbaCo529jEeT1Ph90z56W3HIZ7OcfzKIEGPC2Oegjn1%0ArmUokow1xxRiC5txc5RmsaJkYRvbGSEW/7+R0QkG/hBJMtC11fi8v0Is8a9JZb5HwPebSNLc1sS0%0AlSRpJUouUnyqn5D24dS+UDUFz23Qsy8F23YYGkswPJFkZCLF8Hhi6ljI78Eog3v3jiX6Ct3HCl8N%0A3+o+gCoreFSD7eEV+DTXDcp4Faiqwmg0xb//2n409TqZ/dGvPTBV7u/jhlu9Yk6xWvqcx1VJJqC7%0AUCSJaD5LyszT6Ju/+VEIwVh+eEGFcGK5HP/lyP/P3nuG13neZ56/t59eARx0gAQB9iJ2kZKoQlGF%0AKpYSucSJk9l4HG/sZLLZmUmuzcxkc6XO7GSyk9lkskmu2XHsuEmWLdnqvVPsvYIkesfp9a374YAA%0AQVSSIEUluj+QB+ctz3Pe8vyf51/u+wBHBvoxLlN0++1t29hSv3Csf58WiIJEjWvu330he5bVwXXz%0AOqcsBXErS4jnX8KnbcBxTDS5DkWqIOi6i3RxD46jk9WPENCm0+qe/GRZToZU8X1EFGy7gEst90O3%0AhrCsFI6jUzDaUaQoqlyDZWfRrSEMO45uDVAwLqLJdQgo+LWtxAsvE9TuAAEUqXI8rLBQqHe30pU/%0AQ3f+DF45iCwoVLkaMOwSKWOUjJnAsIuMlHoJKFFU0cW57EHWBO8k5moCBCRBQrcnEiRnGtBV0Y3h%0A6PQW2omqNbhvwopyJjxw21L+9Ok3+aMfvMHnbl85TuCVyBZ462g7H5/p4vGtK6eEEGdCjasOWVAo%0AMfMqujffzZrgeuRZTESx9BEIEsHAbyOJ5XstCApubTumpwPTvIhhdqGpU3MLLiFpJEgZyVn765eD%0AhObwji0EVE1h/dYWLpwZIDGaJRiemSdjQdtVJII+Fz95/QipbJHOvglypC8+tJ6WxuvnqLilDf3n%0AGragijJZs8SdVctp80+44j2yyj3VqygZJqos8eR9a/F5tfGhrPpTvKIXBQkBcUbXuemYGLMkr0Rc%0AHrZWNeFXNY4lBihZFhWu+Sd15K0co3MoXF2JdLFITzrNX+5+hIh7YfMlbnVUR/xTVlMiIlWuGKqo%0Aotv6jMe2Z09j2ua8sooVMUqF70ni+ZcZyT4LCES9j6BIFVT4nmA4+zTxwmu45Eai3kcAcMnNOFhI%0AggdFqiDg2oIouLAdHQEZ3RxAt/rwqmvwaeXQS14/RU4/jlddTaLwBh51GRG5Bt0aIll4C1FQMKxB%0AUoW3iXofRxbDVPm/xHD2WUZyP0KRKgm577tmQ7/Yt2b8c0COUu1qBmCJfx2WY3IhexTLMVnkW0WV%0Aq4GCleVc5hAlK4+Dw5n0AVYEt6CqLhzH4mT6Y/oKF8cZ2Jp9K6l0NUyKvS/2rpnExljjXkRCH+BY%0A8j3WhHZQ9wka+tuXN/Fz21fz0v4z/MF3XxtT03QwbYew18W25U08unk5vnnqp/uVIFWuai7m2mfc%0Apyt/AcPWZ42N+zyfw+eZWh0hSVWEAv/bvPoS10dI6KMzbldFjYhacVNi9Ioqsf72Fp7/3sd8/+/f%0AZe2mRXh82hRjLysSK9ZeHa33bPC4VL7y+BYGR9L0Dae5bfn0vBzXg1vW0IuCwCJfFd9Y+tCUbQIC%0A32grf98/nCYc8HC8vX+ME6Z8U5pqIoQDN/7huBGQBXnMtTaDobcNSvbMZVsiAkm9wPn0CDG3j5jb%0Ad1k9/dzoLXTNydN+JRRJosrrRTdNbMeZkUN6oWFYafLGBYKuiVVxpnQCVY6hSQtbA73vbDdrFtWM%0AG/XhZJZ4tsCmtmmY3AQBn+yn1t1AR+78jOccKPYyUOyl3jN3/oQgSLiVFuqC35iyTRJ9VAf+xZTv%0Aw56dk/72aWUjWjJ7kcUA1YFfnnJMyL2DkHvHlO/dymLcyvTlkppcR33oN+b8DdPDmeS63V371fHP%0Ajd5lNHrLlRyKqLEqtJ1VockiOwElyu0V02tLpM0ET9R9g6hWi2HrHE2+S1/hAndXPTVpv4drf3XS%0A32G1iu2Vj1/j71lYSKLIL927gZWN1RzvHGAkncd2bIIeF0tqK9i4pJ6wb3pSl5nQ5l8xq6HvLnSS%0ANlJl4aUb9C4btsFgsZ+EPrPqnF8OUOduuCmu9FLB4MVn9hMfyXB47wVe+clBfH4Xkjw5DBWKePmv%0A3/m1BW8/VhEgdoMWqLesoZ8vaioD/OaXpw5KNwKlksHej89z510LW/d+JVRRQxFVTGv6zNe8lSNj%0ApqfdBjBSzPF67zkavBMvacmaf7lMe/YMRTs/945XuII7kgn+/MMPaQgGkMZixA+2ttISuXHxNd0a%0AZij/yrihtx2TofwrRN13Lbih/+mek7TWVqApMrbtcLZ3hJNdgyytn9615hLdtHjbZjX0JbvEvviH%0AY4PZjWf/+iQwV7zecuyrKjO8GjR7VnA2cxBX/gymrZO30tS5l8x94C0GRZLYsrSRLUuvfyUpILDM%0Av4rXBl7AniEEWLDynMueotpdN6v7/nqQNOJ0FzoxnJk9XiElPK9J8EJAlERaltXQsqyG22epjXd7%0APn05R7e0oTdskwvZIQ7EzzNcTLM61MSWilY8ssqxZBe1rjAex8X+k10cOdOLbpQNo9et8ejdq6mr%0Amoc481VAEITrEsqZLzySF03UxqUZr0TGTBMvTa8qBuVM1ojLw5eWrEeeibptBmTNDBdy5yha86EQ%0AnhicfarKzpYWioY5iW33atufLxzHJlU6yGDuRVKlQ5wd/aPxPllOHklYOG9O93CSD052cLJrkP/2%0A/PtoslyWJh3jvZ8JmqTR4lvKeyNvzlg+ZDomJ9JH2BTZdtMGNABZDFId+OrcOy5EW4IyB0FLCdNe%0AeNESgI2RXfQVynX3quii2t08Hgr454xaVx117nq6C50z7rMv/hGbI3cg34Cwhe3Y9BW6Z/UqKKJK%0AnaeRCnVhdBTmgtuj8svfuO+mtHWzccsaetO2OJLo5B8uvsNoKUNCz2I6NmvDTXhklVf7j9DkrWSz%0AvJR9x7twaTK2A5GAh57BJIXSzLPEq8XoSIa9ey8wMpIhPppl05h4QSKRY9/eC3R1jWAYFqGQh10P%0ArCYS8TEykuXll45g6CZL2qrZsqUFTVN4/fXjZDNFstki2WyJHTuWsXzF5BIevxLALXlJGolp+1O0%0ACgyW+smZGbzy1IxW07HZN9RNTzZJQHEhCLC7cQUrwrFpzjYZpzPHGSj2zTM+P2HRgy4XX1i1eh7H%0ALBQEVKkSn9JKyRwk6Fo/9q2AJsVwKwtnNL0ulZaaKBUBL6uaa/BoCgJlfoQldTN7DURBotpVS6On%0AmfbsmRn3G9GH+GDkLT5X90U06eYQg0iij6h3ZinlhYRbciMK4owkLFkzPWso6noQUisJ3SRD8WmB%0AIAi4JDfrw1tmNfS9hW5Opo+xKXL7gvchbaQ4lT42p9t+uX8V8hyUvZ9hbtyyhn5Uz/BS30ECiotf%0AXnw3P+3ZP75NQMAra+wbbWdtuAVBgNuW1ZPKFrlzfQvfe+nAgogMXILX52LV6noKeZ0//qPnxr8/%0A3z5I+7kB7tqxHEkScBxwu1Vs2+HFFw4TCnmorQ1x9swAmqawZUsLx4+WRXLuvmcF8USOZ3+0n9+7%0AwtCHlMisdaMODt35i/QWemjzT3Ux1XqC/MbK7ViOgzK2oq7xzB37SeoJDif2k5phgjEbLNumPR7n%0A6RPH6UqlqPR4eWRpGxtqa1GlhX/MBEHAozQiIGA6OWLeGyeuEvF7CPs87DnVyc51S/DPM7tZQCCk%0AhFkVvI0L2XMz0rPqts7R1CFq3Y1sr7h7Xlrgnyb4FD+SIM9o6EdKQ2TNmRkEP8PCQxYUVgTW8NHo%0AewyV+qfdx3B03h5+haX+FQSUhfOOmrbJxdw5Dif3z7igEBGpczfQ6l+xYO3+c8YtO6Ik9Tzd+VHu%0Aja3mtnAzYXVy1niNO8xQMTW+qLRsh9FkjmSmQCZXnDdL1Hzgcik0NERZsiSGdBnXdCjsJZ/Xefut%0Ak+TyOk3NFbjdKo7jcOhAB3fetYw1a5sIR7ycOV1+mUzTZvmKOlauqmfz5sV0dAxPaa9Sq5qznKSv%0A0MPZ7Mlp3fteRWVdRR0bKutZE61lTbSWsDZ7JrxpG+xLfMjZ7Mmror+8hJF8nh8eP87qWIxf37SZ%0AO5uaePtiB2dGZg4xXD8ENLmGWt/P3cA2xloS4Mv3rsczz8zmS9BEF0u8S2n0zC4TnDTivD38KocS%0A+66KLe/TgKhaiSLMvCobKQ3RX+yZtTrhMywsBEGgQouxObJ91v168p28MvD8goVWHMdhqNTP60Mv%0AkjZTM+7nljxsDm/HLd3cCh7LsuloH+Sv/+wFfusrf8d//cPn6bpYHqNzmSIfvX2aof7ZywFvRdyy%0Aht5yLEzHIqL5pl/hOGUZ1epogPu3LmNJYwWWbfMHf/MSmiITi16fqM180Nxcydd+7V7uvmcFhw91%0A8P/+9zfoH3sILNtGlkVEsfxS2WMeBkEQ8PtdyLKIokjj318OTXRR527EK828qjccgw9H3uF46giG%0Abcybl/5KOI5DySry0ei7vDP82lWurCbaLJomOUPn/pYlrI7FuLu5GY+ikFnAEMp0EJARBQ+GlcKy%0AiziOg+3oONcwWZkLsiSSzpdIZAsksgWS2QKF0sxljlC+3/WeRjZEts7K1+3gMFDs5bn+H/DuyBvk%0AzMxVCYvMhXI5lknRKhDXR6Z9XoZzOdLFhXeh17kb0KSZOdgtLPbFP2Kw2H/Nz/FnuHq4RBdrQxto%0A8828ajYcg73xD3hx4McUrPx13R/bsRkq9fN0z3dmTVAVEVkeWMXa0IbrInG66v7ZDu2n+viz332a%0AD948SX/3KAO9CfRSeZKjajLPfOt9Xv7xwZvWp4XCLeu610QFt6TRlRtlVXBypmnBLHE81UOzL4bf%0Aq7GqtQaArzy6ma88uvmm9TGbLTI8lCYc9nDvfSt55ocfk8+VEASBdeua+PCDszQ2RhkZybC4ZXJN%0A8WzlIoIgsNS/gkPJveTy2Rn3Sxpxftb/DOCwIrAGj+SddxmK4zhYjkncGGVf/MNrMPKTockSblnm%0A9fPnaQqF6M9kKJoGfu3qVPOuFqadYSD3HMO5V6n07KTW/3mG86/i11bjnaEU7FrxR999nY7BcljD%0AMC0My+bx21fyLx+ajpxmAoqgsia4ge58Bwfie2YkO3JwGCkN8ePe73E+e5Y7K+6l2lWHR/YgIl21%0AbKuNjW6XKFklclaWjtx5jqUOciF7jt9a/CcITvn196gKiijxwqmzVPm8rK+rIerxYFg2iUIBWRQJ%0AuV2Ytk2mVEIUBGzHIex24wCJfLkUM+h24VGmrtybPIvxy0His9RLX8id5a2hV3ig+lEqtViZFe8m%0ADvL/HCEIAtWuWnZU3s9QqX/GnKCcleXtoVfJmhnuqXyAqFb20FzNWFO0C/Tmu3mm9zt05S/Oun9E%0AreCRmp9DugmKdZejWND5yT9+hNfv4nf/9CkO77vIx+9O5NbIisTitmpOHpo5r+FWxS1r6MOaj6WB%0AWt4aPEZAcTOql43Q2XQfHbkhjiY7+c2lD2NZNoPxDMPxLNZljGytjVULouN7JS5/tIcGU7zws8NY%0Alo0sS2zctJia2jCiKPDo4+t59pm9nDndx7LldWzaXDY6jY1RgsFyRrgoCixbPj0ff727iSbPYvoL%0AvbOWnwyXBnmm5ztsr7iHNcENRNUoHtmLNAN1peVYFKwcKSNFT76Tj+PvczZzckr82CW6MBxzDnGL%0AiatR4fHy8ytX8vTxE/z0zGliPh+PLl3K0oobq+etW0PkjHaqfY9j2hkk0U3OuIAm1y64of9PXy2T%0A0DiOQyJb4IMTF5Fn4CC/HIIgUKlVsSVyB4PFfrryHbMmO+q2zv7ER5zJnGBlYC0rg2up1KrHqzEU%0AUUESpPFM9kt63qZtlg27XaJkF0kaCXrynXTnO+jKX5ygGnUk/mbPXsIuH4oksbo6RqXXy/6eHjyK%0ASncyxZOrVvBhZzdnhkfQZIlNDXUUdIPX2y/QWhHBtGweXtbG2ZERjvSXhWTaKqLsXr50yu/RJBcr%0AAqvpK3RjODN7QPbE36VoF7in6gGqtdqx53jm6+s45fp70zEwbBPD1jEcA5/suykEK1P6gzM2gbaw%0AHYuSNbd3RB+7V5IgIQoSIuJNpV+VBIk2/3LuqLiXN4deJm/lpt2vaBf4aPQd+grdbI3exSJvCwE5%0AhEf2Tttnxynfl5yZJWkkOJk+ynsjb86Z/+OWPDxY/RgVWuymT/QMw+Lc6X52PrKO5tYYR/ZNnpAI%0AgkC0KsCxAx03tV8LgVvW0IcULw/XrucfO97jf5x/g5FS2dCfTvWiiDK7qtewJdrKSDzH068eIp7K%0AT6J//5XHNy+4oc8XdJTLeIfbltbQtrRm2n2rqgJ8/dd3Tvn+qS9MrP4URebf/M4j0x4vizKbwts4%0Anz1DX7Fn1n5lzDQvDzzHkeQBlvlXUuduJKAEkAV1fKC0HAvDKZExMwwUe2nPnqUn34E5jSGXBZmN%0AkW105M7TM0tW7uT+iqysirHy3rkz+xcUgoAoqIiCioNF0RzAdkqIXB23/9U1KRD0uAh63ZztmZpj%0AMRPa/MvZUXk/Lw88x3BpcM7a8YyZZk/8PfbGPyDmqqHaVUdEjeKT/WiiC0mQxu6rgWHrFKw8CT1O%0AQh8lYcRJG8kZEwAlUWR9XS1Rj4emcAi/prGhvo6mUIh7l5QnSK+fa+dPH9pFZyLJ8ydPsao6Rk3A%0Axy+tX4cyNsH5v959n8eWL8MBPuzsmtbQA6wPb2Vv/ENG9dmv1+HkPrryF1kb3Ei9uxG/EkAV1THW%0AOgd7zBNlORaGrVOyi+StHFkzS8ZIkzXTbK+4h1XzpBWeDZZjUrAK6HapHEq0y+1ajok5Ngme+Lv8%0Af7lPOrpdIjlLRvklHE0dJK6PookaqqihiiqSKCMhlYmzRAlJkJAEeYxIq/xZEsrbXZIHTbw+bnav%0A7GNTZBsJI86B+EcUZ6iAsByLC7lzdOc7qHM3stjXRp2rHp8SQBU1JEHEccrXrWQXSehxegqdnMuc%0AZlQfnvFZvASX6OL26A7Wh7d+Igmpju1QzOsEwzOziMqyhGV9+sJLt6yhFwWBFl+Mr7fez6H4RTpz%0AwxQtA5/iotVfy+ZoC7IgksoWKJZM/u2/2InPc2PcxMeOdjM0lCaVzLF2AakP58Ii3xI2Rm7n1YGf%0AUbTnZqrrL/bQX+xBRMQje3GJbpSx0hTDNshbuXKcbRYDc4lM4/7Ybt4eenXehj6r65weHua2mhok%0AUcSybY4PDVLl9VHjv3H5EooYxC03kCodRLdGMO0MihhccJ51gJf3nyaZLQ+Clm0zks7RHJs/GZAk%0AyKwLbaJkF3lz6GVGSkPzIoqxsekv9tJf7L3mvl8OWRT5xdvWcrRvhHMjcXrTaR5oax1fIV+CQ/k9%0AFASwHQeXohByuceNPEDJMOlMpgi6NO5a1Dxjm7XuetaHt/D64Atz/ua4PsJbwy8jIuGVfbglN7JQ%0A5i6wxyY25ZBEcVoPwcrg2qu8ItMjqSc4lNw35onQ0e1yu4ato9v6xP9O+X/TNuY0ZlfiQGIPBxJ7%0Axv8WEJAFGUVUUUQVVVAmPosaqqigCJf+Vlkb2sgy/6pZxWfmg0otxo7K+9GtEkdTB2ctdzQcg478%0AeTry58cqoHx4JO/YPXLQ7RI5M0fJLs6bCMklutgY2ca9VQ+iiTc23DcTRFHA63ORGJk+hGmZFp0X%0Ahqis/vTRq9+yhh7KK6eYK8SDtTPLn7pUhXDATTpXxONSEG8AQYuumxQKOppL4bHPrV/w888ESZDY%0AFt3BUHGAj+MfzJt73qYs/Zjl6mPuLb6l7IztJqxEqXHXc6VK2kyIF/L89Mxp1tVMeDje7ehkfW3t%0ADTb0YSo895Es+jGsOLIYJOTagEue3tNyPciXDLLFMvGNKAi01VWyse3qeKldkostkTtRBIU3hl5m%0AoNh7w1jhZoLtOBzs7Ruv2R/NjcXYXS5OD41QMi22Nzeyoa6Wn506g25ZrKqOTetIvWfJYhwHPIpC%0AhXdmd7mAwPaKe7iYa6c9e3p+/cQiY6bIzJKdfSORNtMcTR2cd38XAg5O2UNjGTCDG/1yhNUorb5l%0AC8JeV+duYGdsN7Iocyixb16LCwenPNZcR36PT/azIbyVe6seJKxEPjG1QEWVWbGukaP7L7LlrqWT%0ASrTTyTwHPmzn2IEOHvvi7Dk5tyJuaUM/H5iWzdGzfZzrGiYa9I4b+i88cBvNddEFaWPDxkUciffS%0AlU3wdvEC6VMnWB9toDMbx6tolCyT26L1eGSFPUMdZIwSd8QW41M09gx38EjDKo7GezEdm7ReZLCQ%0AQbdN1kTqWBWuGaeLnQ4BJcSu2COU7BKHknsX5PdMBxGRFt9SdlU/wiJvC7IoU+Oqm8PMT2yxHYei%0AaSGNXX9JFMfFN24kBEHCLdfh9j1xQ9sBeHL7whACuaTy6iWghHhz6GVOZ44vyHnnCwEIu924JBcx%0An4/6YHmFsrWxgY5EEgGQBJHdy5dyemgYTZZYWllB1EtmFwAAIABJREFUVtdpDE2up36gbQknB4cR%0ABHBPk4h3OSrUCh6qfpzn+kpzJmR9hpsPgXKFyK7YowTkIO+PvkXOnDkZeCFQoVZye8XdbI5s/0SN%0APJSz6u/bvZZ/+Os3+Ns/fxm9ZJIYzfLstz/EcRzOHOuhvqmCbbPQ496quGUNfbyU5d2hEzT7qlgX%0AnlqD/O2L7xBWfeyIrOTLuzdimGVd7UsI+he2/vKtvrNsqmwionn4dvte2oIx9gx38CutW5AEkZDq%0A5mfdJ4hqHloCFTzbcYQnmtdyYKSbRxpW0ZGNY9gW59Mj1HtDLA3GeL7zGEuDVZNq86dDzFXL7pon%0A8cl+9sbfpzQDneq1QhU1VgfXcXflLho9i1DEcq14hVaFKmqzuPGEy84hIYkCH3V3sboqxsVEglSx%0AOG0W9o1GorAHt9KIS54+0fFakSvq/HTPSU50DqApMpuWNnDnqsV4roEWWRVVVgbWElLCHEh8zN74%0A+ySMuWO6CwFJELlzUdMUFr66YIC64IRb0qepVPkm4pWhaVQJQ24325rnF84SBYlW3zIeq32K1wdf%0A4kzmxFUpJH6GGw8BgZirhnuqHqTG3cDrgy/MO3x3NVAEhVb/MrZH76XVvwyv7PvEqywkSaRtZR2/%0A8LW7eeflYxzd30EynmXP26eJVPrZeEcrOx9dR1XNwlKr3wzcuoZez/Lm4HE+p0zvJtEtkzcHj/FI%0A3Qa2rVvY7OrpEHV5OTjajVtS2VjRSETzUOnysypcM5440p1LsD5aT2ugku+07598Aqdc+q+KEov8%0AUTZWNPI/z32MPY8V76UymIeqH6fZu5j3ht+iM3/hugfJSy/1nRX3sTq4nrAamZTlrIoqFVoVvYWu%0AGc4w0feIx8O9ixbzg2PH+ZvCXnyqxn0ti2+ooM1MyBqnkUTvghv6H757BEUS2b1lOYWSwbneERzn%0AAg9unD4BbS4IgkCdu5GwGmV5YBWHkvs4mjxwwwy+R/LS5l/JhvDmT4xWVBYV2nwrCCgh9sU/ZG/8%0Ag2tiYvwMNxYBJchtoU3UuGo5mNi7YBNREZFadwPbojtYEVhDRI3eUhS3qiazan0TDYsqScVzlMZ4%0AMjSXQjjqIxj23JDw8I3GLWvoddsgaxanMOJdQswd4u2hE3T1x3n/0AW++OCGKbrBV0IQxBnLzsAZ%0AL1maDsPFHFsqm1gSqEQTJTqycTRJmpQdqokyhm1RsAxUURorfXLQbYuUUcB2HPKWQcE0KFoGsijO%0Aew4rCiJBJczG8DZafctpz57lYGIPF3PnKFiF8TjvXIl2AgKiINHgaWZLZDvLA6sJyiEUUZ3iNhMF%0AiTp3AwPFvhnPN/7bJYk7m5pYFYuhWyaKKBF0abjlqS+xgDDLfShn/c81u7edEgf6fwF7mtJDw4qz%0AvLJl1uPL7mlp1n5cmfl7tmeYbzy2nZqIH9t2EEWR9t7rY/4ThHIy0xLfMurdTdxRcS/ns2c4ljpM%0AR679snvrzCuWX75u5X9FQSSghGjyLGaJbyktvqWElQhuyYP4CXJlyaJMraueB6sfY11oI0dTBzmc%0A3MdoaRh7TMlurt966fm49HtlUSaqVtDgaabOPVU2+FogABKzPyPXD4crVSCvZl9REOEGubsVUaHe%0A3USFFmNj5HZOpY9xKLmX3kI3pm3MeZ8uv0eqpNHmW8768BZafeUVvCJMHXMWEhPv9/TXeKbMflmW%0AiFb6iVZef26ROKvNKb8LNwOCc4tSUZ1J9/JnJ37C55u2cX/1GuTL9NQN2+Lv2l/jaLKTf139JC+/%0Af4pfe2o7sjx7DarlmLPSbAoIqKI27QPw+wdfJG0UqXL5UCWZkmVSoXn52rIJCsmzqSFe6D5BQs/z%0AcP1KlgQq+O75/aSMIkXTYFtsEadTQwwWMqiixLaqxeyqW3bVCm+XyFAsxyRjZujJd9BT6GKg2EdS%0AT5C1Mhi2juM4yKKCS9QIKCEqtSpqXPW0+pcRVqLIojwrEYvjlBODZqqlL5fUXH0Zm+VYM6q5wez3%0A4RJsR+dc/I9pCf/rKdt60v9I2H07QW3m7GvbsTFsY0aZTijzgSuXrTb+4tl3aaoKs761jlxRZ8/p%0ALsI+94LF7uHSvbWwHIuiVWCg2E93oYOh4gAJfZS0mRrPNnccB2UsC1uVVFySm6hSQVSrIqpWEnNV%0AE1UrkUUFSRDLJYcCc06iLu9L0dIp2uVVjQC4JA2XpJA1yxPXSx4pv+xCEiVsx6Zg6ehjlKmqKOOW%0AVERBxHZssmYRa4zxzyUpuEQFw7HIGFm6C9105i6QNIZIGXGyZpqiXcSyTQRBHM9G90pe/EqQkBKh%0ASotR6aqmUq3CK/sRx/ZbiPKs8jOiX3Um/c2ELCjlifENNJi241C0SuSs/BhXQ4GBYje9hS6GSoMk%0AjThFq4DhGEhIaJKGR/IRVqNUaTEa3M00eJrG+T1EQbwpbvqSVZrj/ZbLyopj1862beIjc+ckiKJA%0ApGLuScAlToXZeFCgLGd9o3MTbllDP1BI8t/OvkhCz/ELTXfQ4K1AEkRM2+JUupe/bX+Nz9VvZpf/%0ANp576xh1sRAt9RVIY6v6+uowXvfC6Qb/x6Ov8UDdcipcPgYKGT4YPM+/Wnn3VZ/nr069y6aKJjZX%0A3jxJ0lsdlmWTSeTIZQrE6iPIytyzXMexyeon8Wurpmwbyb+DV1mEW5kaOzZsk6ReIGMU0W1zXqGT%0AOk+YoOommSvynTcOcPh8H16Xyt1rWnhgQ9tV899/WmDYJt/peJuu3BAWNqooszN2G1srlvIXZ36C%0AbpljWddFPt94B2tCi0jpOd4aOsqhxAUsx6bGFeHJhtupcUc4m+7lxz0fkTOLyKLE9orl3Fe9joFi%0AktcHDtGRG8SwLXZUreaeqtWfaGLWtWAkkSWRytNQE74pctY3Cykjy0963uZA8gx+2cOjtXeyNTr1%0Avfu0IxnP8csP/5cp3zuOg2lY2LaDqsrUNkX5m6e/8Qn08Npxy7ruKzQ/n6vfzP84/yb/5fTP8Ega%0AqiRTsEoUTJ2VwQYerdtILmHQP5LmTMcgb3x8Znye+PXP38HS5oUjb7kj1sLB0R5sHEQE7q9bdk3n%0AafSGCao3R4r00wKjZHDyQAcvff8jfvNPPk9lTWjOYwRBnNbIA1R4dkz7fc4ssX+kg5f7jnMo3s1w%0AMTO+8pwNf7b+59hdv4aQ18U3H5tdBOSfEizH5mS6iy817qDWHcGvuFHGXI0Zo8DyQAOP1G3mSOIC%0AP+r+gDWhRbgklfXhJbT567Gx+fbFt+gvJKhxR/hh9/tsjS7lvuq1Y5oE5UnW+8MnyJsldlWvJ2cV%0A+WnPXu6pupmSxwuD518/xvdfOMBf/oenWLb4JhNH3SA4OMT1NIeTZ/mFxgdYFVg8ybv6TwmaJvPQ%0AkxumfG8YFsl4jp6OEWzb5pGnNn0Cvbs+3LKGXhYlbgsv4t8sf4y9o+305Ecp2iZeWWORt4q7qlYQ%0AVr1EqgX+4NdvnETpJWyPLWZ77PqT/h5t/PQNYAsJx7EwrG4KpX2ocitubR0uj8a2B1bz8RsnALBM%0Am77OEeJDaWRZJNYQQS8aJEdzCEJ5ht2yso6BrlGy6SLFvI6sSNQvriSdyJGO54hUBahujI4zGeqW%0AycfDF/iLU6/RkR3FLalENC+aKM8Z4vTKZQKPw+f7cKkyddHAvKVqP81QRJlHazezd/QsIdVLtSvM%0A8mA9MVd4rBQriktUWOyrpr9QTqgbLqV4e+gYNg5uSWWklBp31Xflhvlm6yPlTBFB4FJKzVAxSU9+%0ApDyJFgRuC8+eX/EZrh6n0x14ZTdZs8BQMU5A8XJbuJxEmjXzXMj2kjQy+GQvLb46ArIXB4e98RNc%0AzPWT1LN05QbImQVafPU0e8s8FX2FYS7m+nEcmzpPFU2e6vGwyblMN4ooUbINBgqjeGU368NLEQWR%0AvFnkfK6XhJ7CK3tY7K0lpPgRBIEPR47S5KmmI98/5hWqoMlbjToWRhstpejI9ZM2ssiiTJ27ksW+%0AstR3Qs9wMddLxswTUvy0+htwz5M50O3V+Pq/nd6WmKbFiUNd/H9/+RquBfQU3yzcsoYeysZ+sb+a%0Axf7qT7orn2GB4GBRKO1lIP5bhHxfxa1NpSp1HId0IsdQb5zRgRSDPXHSiRypeI7mZTXgQOOSGK89%0As4/W1Q10nh0gOZph0z0rGOpNoLkUTuy/yP1PbR73DsT1HC/1HqcrG6ctUM2OWCtN3igeee6EoGXB%0A8vM3EE+TyhU50TmI16XSWBWioSKEz63dqHyoTxQiAhsjrdwWbuF0upuPRk6TNvM8VrcFB4fRUgbD%0ANhkqpgipZaXF3vwo/YU4X215ANux2Td6dvx8Ec1HZ26QkLq4nHTnOEiihF/xsDLYxKN1mwkoHkrW%0A7IqAn+Hq8frgXkzHolILkzXz44a+aJU4lDjL3vgJPJKLvFVksDjKnZW34ZY0evJD9BeGKdk6PYUh%0A0maOCi0I1DBcSvJi/4cUrBKyIHE4eZYHa7axxFcmkXpn+CAJPU2du4qMmcctqawLtWHYBkeS5/hw%0A9CgeyUXBKtLnH2ZH5XoCipe/vfBjNkdWIiGSMQsIAjxcs43lgUUk9Qwv9X/IQHEUt1TOESrZOot9%0AdWSNPB+NHuNMuhO3pJI2c6SMDLdH16BcZ0KlLEus3bSI5WsbeOvFo+x89Poplm8mbmlDPx/ohsXZ%0AziGOnetj1ZIaljZX0dkXJxYN3BBRm89w4+E4DrZl4/ZqmKbFUF8SSRZpWBLjzofWIkoipmFimhai%0AKFBRE6KqLkw6nqP7/BDL1zcx2JugVJhIgkkbBY4kuql2B/li8yYeqV+DW766mfmuDUvpHU1xtmeY%0Ai4MJDp/vJeL30FgZZnlTFfXR4JycCJ8mmI7Fc717xqs13JJGSClXwUiCyOl0DwVLp68QZ2d1eeAL%0Aql5kUeKV/gPllZulj7t6H6zewLvDJzid6S17ZXw1bIq2sjGyhPeGT/Ljno9wSQpNniq2RK+tZPFK%0A2LbDqfMDHD/bRypTRFMlmuujrG6rJRKaXNGTzZX40SuH2LJuES5VZt+xTlKZAuGglzs3tlA1Jn1t%0A2w7D8QwfH+lkaDSDS1NY1VZDyTCnTaDP5UucPD/AuY4hsrkSmirTUBNm/cpGgn7XpInmiXP9nOsY%0AYtPqJgZHM5w4109JN2msDXP/9mXXlbcwUkqyK7aVRd4aimNJycOlJIeTZ1kVbGF7dA37E6f5YOQw%0AKwKLaPLW8PMN99Ge7aEj18/P199Lo3di0bVv9ARZM8/P19+HS1L5YffrvD98eNzQA8T1FLuqt9Lq%0Aa6Bo60iCyKieZH/iFEv9TeyoXM/R1DneHT7EUn8TAcWL45QTAL/UdD8JPc2Pet7kVLqD5YFFHEyc%0AoT3bwyO1d7A80Izl2Jh2OeGuI99Pe6abrdFVrA4t4e2hA7w5uJ/14eXjIafrRTDsZWRoZondWxW3%0AtKF3HIeBYpK9o+e4mB0qc93LLtoCNWyvXI5HUhlOZHj/4Hmy+RKyJLJsUYw9RzvYsqb5M0P/KUUh%0AV+Ktnxzkvic30HtxBKNk4PF5cXs1xDFDWo7uCri9LmL1EUKVfg5/cA6PTyNSFeC+JzYQqZogf9Ft%0Ai9FSlvWRJjZEm67ayJfbdMgVdRLZAj6XSlUwRsDrwrJt3jt2ga3Lm1hSe2PV+m4mREFkkTeGbpuI%0AgsgKpYFm70TseZGvmjp3hAZPJatD5eTSRk8lD9ZsIKFn8Moumr0xmr1l3YGtFUsJqh6yRhEEiIx5%0AAVp9tSiCxGAxieXYVLoWjpDkzT1n+clrRygUDUIBN8WSwbv7znPbynqeuH8tdbGJfJBcQeeHLx0i%0AlSlSKBqMJLJYlo0oCaxcUk1V1F9WLkzn+dvvf8Cp8wNEwz7cmsyxM72kMoVJtKkAyXSBn711jA8O%0AXkAWRdxuFV03eWdvO/uOdfHVz28jEvSMG/BzHUP87K3j9AwkGRrNUNJNCkWD3sEkO7ctuy7PUZOn%0AmjpPJW7ZhZvy2Jg2chxLtjNcTHAidZ6UkeNCtoeCNTcp19lsF+ezvXy362UEBLrzg1Rp4Un71Lur%0AaHBX4ZFdeMbazJoFjibPMVgc5Wymk4yZ53y2l5xZptyVBJHbwm2EVT8CEFT8ZM18+fpkuqj3VNHq%0Ab8ArTyZwGiomOJm+SNLI8NHoUeJ6mnOZbixn5sz7q0EynuP0sR58/k+fXbllDb3tOJzL9PE/L7zN%0AhewAqqggixJFU+edoZMcSXTyjbYHyRd0iiWDVa21ZHJFFFkilS1S0udOsvoMtwYGe+Oc3N9BV/sg%0Ab/3kAOu2t6HrBicOXGR0MEWsLjz1IAf6Okc4+nE7/pAHt0fD5VUJhr2cPthJuNJP82XKguXafQmX%0ApIzH3K8WP3znCJoi01IbJeR1Uxn04XWplAyDb79xkOFU7p+UoZcEka0V0yedOkCDp4LN0bZJ33tk%0AjZXB6ZnyXJI6bfxdFiWW+GtZ4l9YgqP2zmG+99P9eN0qv/FLOwgG3JR0gw8PXuSND88Q8rt5fOca%0A/N6JgTubK3LoZDf3bG3jiV1rkWURw7DGJwS27fDevrKRfnjHCnZuLxvfgyd6+MlrRyiVJsYd3TDZ%0Ad6yT1z84wx0bW7hj42LcmopuWhw+2c33f3aA+uoQX3pkw6SVeldfAq9b4+G7V9DaXIVtlxMXrzc8%0A5JZcU8phLcdCk1TWhduodl0it9pKrbtyzvMVLZ0mTw0bI8vG4+dhdXLZmUtyTakVtx0bWZRZF2qj%0A1l1+X+6PCTR7y/dfEAQCsnf8swDjiZtFWycqB6elDTcdk6DiY314GRF1bJJfAx5pfoa5kC/x7b9+%0Ac9ptJd1ksDfJqaPdfPFX75rX+W4l3LKGPqFneb5nH1mzyDfaHqLBU4EkCJi2zYlUN/9w8W1a+2tY%0AI7UgiiKJVB7Tstl/ootMroQ6jxKtq4XjOFj2COncsxT0A1j2CCChSNW41DX43I+gXCam4jgWunmR%0ATP45ivpRbDuNJIZwaRsIeJ5AlmoQxh7YQmkfI6k/J+h9CkHQSOd+hCgGiAS+gSh4GEn9OaY9gN/9%0AMEHv5xEEjXjm7yiU9hD1f5Nc6QPyxfdwaxsJ+79GUT9KMvstBESCvi/j0bYjjMWpHMdGNy+QK7xM%0AQT+CZQ0jCDKy3IjP9QBe1x2I4oRbs6gfYyj5BwQ9T+HWNpDO/5hC6SAOJVS5hZDvK2jKqiluRd3s%0AJJN/nkLpY2w7j6a04vd8DuGKxy4U9bFmawvNS2twe1UCYS+/9FsPYts2jgNun4YAyMrkQcrlUtj1%0A1GYkSeT04U7y2RJ3P76eUsFAUSU8vgmD7pJkatxBcmaJlFEg5r56Baoda1rQFImQzz3O6Q9lYaUn%0Atq3Cpc7/mTub+Bb9+XewnOlXTrLgZkXkm1S4Fy4WOJD/gM70c5hOnib/49T77r/mc92SNblX4J29%0A5+gZSPB//sbDrF1eN669EPS56egZ5b3959m8pgn/oglDYJg2Pq/Gw3evpCJc9jhcXoFpWTZv7z1H%0AwKfx+M411FSVvQ+VET9HTvfQ0Ts6vm8ur/Pa+6cJ+t08sWst0ctCBXVVQV57/zRv7jnLF3avn0Rf%0AlC/qrFpawx0bWvCOKXIuRBH0dG5/RVSIqAGaPNXjyXkwP66FoOJDFAQ2hJeNr66vPG6685TJjQLU%0Ae6rYHFk57b4ztR9UvCSN6atl3JJGWPXR6m+g1TdBmjTfmv1S0eTFH+2fdpusSARDXh79wuZrjs8P%0A96d45+VjjAym2P35zXRfGGbd7S14vDdere+WNfRxPUt7doDH6zezrWLppJKOem+Uztwwbw8e58E1%0At7FxZQPPvnGE3sEUR8/1svuuVTTWTLMKvA44jkPJOM5A4ncwjA4EQUWWqgCDnHEGw+rBrW1GoWZM%0AyMUkW3yDkeSfYNlxRDGAKIYwjVMU9H1k8s8TC/8xLnU9giBh2RkKpY9wnAKSGKZoHMWyk4CFbefR%0ArYsYZg+mOYAkVuL3PIhp9ZErvI2AhGmPUDJOUTJOYdlxdOM8htmFaY9gO0VksQpNXT72W3IMxP8V%0AhtkJqEhSGMcuUdRPkC28SkXgtwl6vzBu7G07R6H0MWCTLb5CST+JKAaw7FGK+lEKpY+prfh7NKVt%0A/FoVjSOMpv6cQmkfouhFlmLkSx+QL+0d3+8SNJeK5lKJxiZctp45wi6CKLBoeS2vPL0XAQdVU9h0%0A9/JJ57gcEdXLnbFWXug5yp7h8zR5I6ji1RGNxEI+dNOa8BYJoEgSiixREZxZw3o6FMxBUqUzmM4l%0AhbDJI7kseDHsa1cEuxJFc4Tzqe8zlP8IB4e8MUCVezOqdG1u8t9sewSXeHOyj8vvkz3GbzY7Kdbl%0AOH1hEEGA5a0148cIgkCsIkB9dZh9xzpJpCcrtCmyRE1FYJJRvrw523Ho6InTXBchVjExWfR7NWoq%0AA2iXTfZKusnxc30USyZf//ff48oAfiKdx+NSpsyavG6VuqoQnsuyu29UsmeVFqbBE+P9kSOE1QCS%0AIJI28iz21U5xjV+J26Or+ceulzmYOMOyQBNxPY0mquMZ8DMhogZY4mvgveHDVGghVEEhbeRo8lbj%0AV2Z/jzZHV/EPF1/graH93B5dXebFMLKsDbWyyFvL/vhpPho5hlvSMG2LrFlgRaB5XjK+gaCbv332%0AN6bdJggCkiyWPYfua+NIuHi2n0iFD1GEYkGn/VQfK9Y3/fM29IZtolsW1a7QlLpNVZRp8Fbw8cg5%0ANEVm65pmNq5sxHHKL4QkiYjzeDNsxyZr6BQtgwqXFwEB3bbIGiUUUSJwWb27ZY8wlPh3GMZ5gr5f%0AJOL/l4hiGHAwrX4sK4EiN4/vrxvtDCV+D0HQqAz+Hj7PbgRBw3GKpPPPEk//NYOJ36Wu4tsoY5zs%0ADgaWkyHi+yZh8X9lKPHvSOefx+9+iPrK75HI/D3J7Lco6kfwex4cO6aA5WSpDv9nCvpBBuL/O5n8%0AS0T8X8PjupuR9H+iWDqEYfWgUTb0gqAR9v8aouDGrW1GEFw4Tol07ofE039NKvddvO77UMXLXzqL%0AYukgPs9u6iq/hSI3Y9sZhhL/gWzxVZLZbxML/+HYtRolnfsB+dIHBDw/TzTwTSQphuMUSWa/w2j6%0A/572fqRKRXyKCkLZRXq57jmUB3zdtjAsC4+i8tTX7x1XxxMQxuP30yGoeniobhUnk31858Ie8qbO%0AzpoVhFQPkiCAMPO83yOpqJLMG4fbefq9I1wciONzazgOPLF9Fb9y/8YZ250JUdc6TKdA0RpBt5IY%0AdgbdSqPbN4b3XbeT6FYSZ4wpzLBTlKzENRv64BwD8kLCsNMkSicoWUkq3OvxyPOrwskXDTwuFfmK%0A50IUBdwuBdOyx8SwJiBJIh7P7OVYxZKBS5MnUW4LgoCmKpM8PZZtky8atDVVcv8d04dAFEWeQt2t%0AqQqaurBsdwHFi092cyXpdkQN8GD17bzY/wF/ee4HqKLCHRVrx8vnABRBIqqFprjg14SWkLfu5uWB%0Aj3im502avTU8UnvH+Ha/7EEUxCltBmQvD9bczgv9H/BX555GFmVuj66mwVPO/6jUQuOhABERv+JF%0AGQs5LPM38cXGXbw6sIe3BvfjkjQ2RpazNtRKnbuK3bXbean/Q/7zmX/EK7nYGduMQ/O8rpEoiVTN%0Ag8PjWiGIYpkSvWQyPJDCMMybJuNzyxp6VVRwSQod2WFWBhvQpIlZVN4scTbdT407hG5YpLNFoiEP%0AuYLOUDyL161SEfIiy7MTOxRMg7f6z/KjziP8P1ufwiurdGbj/ODiQWJuP19bOkGOkim8SMlsx62u%0ApzL4uwjCRH9UeRHIlyvs2aTyz2DZacK+XyHo+wJccs4JGmHfL6Mb7aRzPyST/zGRwDcuO9diVKUN%0ASYwiiVHAxOveiSQE0ZRlOE4By54sLuFRNyNJFXi0LeVYtBjA7dqOIlWjSHXk7Lew7fz4/oKgEvA8%0ANvliCBpe9y6yhdco6HtxnKla1IqymIDnCTSl7OITJY2Q78vkim9Q0o+O71cyTlMo7UeVWwl6v4gi%0AN463EfA8SbG0n2zxlfKVcmwSpQIly+L7Z4/wi0tvI6UXKVkmKyIxcoZOSi/ilhUCqsa55ChHRvp5%0AbNFyVEliuJhDFSWCmoucUSKtl1nXIi43mjTxeKeNAmfSg1S5ApxI9vFXZ97iuxc/ptEbJax6xnQH%0Apn/tvrx4KxuiTbx28Ay/8/l7+NH7x/jqQ1t458h5tGsMEdX7d1Hv3zX+t+PYdGdfZP/Qv7+m880F%0ATYrikWtI6ecAG5/SjFuuuiFtLTSSpTMcH/1LckYPm2J/Mm9DH/K5aO/QKekmPs/Eqsm0bLL5Eqos%0ATxvim8u+elwK6WwJ07LHJxGO41DSTSx7IhlPEkUCPhcVYR+P3bdm0mp/TiywBfhK8+7pmxEE6j1V%0AfK1lZpnnJm8Nv7/yq1O+FwWRbRVr2FaxZtrjvtA4fWioLNIV5VcXPTbt9j9b883xz37FwxcvO48o%0AiKwLt7Eu3DblOEEQaPM30uafn5rilTBNi3Mnptf1mAuV1UEqYrOHA1tX1vHhGyc4f7qf7gvD7Hx8%0APd6blNh3yxr6iOqlLVDDawOHUUSJBm8FsiCi2yan0r0ciLfzvyy+l96hFG/sOcMv7N7AnqMdvLu/%0AnerKAA/evQLdZWI6Nm5JodkXYaiYZbiYxado1LoDeBWNx5vW8ObAOaD8YrYFq7i3po0Tyf5J/Snq%0Ah3CcPF73A5OM/PRwKJT2IIlBPNo2mCIgIuJ17SCTf55c8f1Jhl4UPIiCF1Fwj7cji5UgSIiCG7Bx%0AruBOFsUQAgqi4AcEBEFFEiMgKAiCChhwGeezgwOOiWH1Y1nD2E4exzGw7RS2ncZxSuBM5fdWpHpU%0AZXIylSzXAgKWPcERbVoDGFYvPteusfDG5X314VLXjRv6kUKeDwc60S2LtFHCdGyOjPTjVzSWhavo%0AzqZ4r+8iAdXFPfWLCagaytjM+PjoICfjg/jIquWqAAAgAElEQVRUjTpvgLRe4sToID5V5cHGNup8%0AE6vVrlyc3z/83KS+JPQ8CT3PXLiv5pInRERTZEzLRpFEqiN+TncPz3n8fCAI4pTchYWEJoVpCX4B%0ATQpjOTpNgceQRc8Na2+h4DgWebOPnNl71ceuXlrHwRPdHD7Zwz23tyGOxej7BpN09cZpro8QDlyd%0AnLUoCrQ0VtIzmKSrL87ihnIyWTpbZGA4NSkJ2KUprGqtoXcwycn2AdYuq5u0erdtp/wszaHR8Rlu%0ADvLZEv/x/3iGxGiWUtFAViRUVQYBjJKJYVhoLgVVk8uexMtCLl/62g5+7pfmYM10HG6/ZwUPP7UZ%0AgJ6OEW4WA/0ta+hDqpfddRtJG+/x/c73gfJsznQsVEFmZ/Ua7oqtoKMrQSpXIJUpMhTP8PBdKzl4%0AspsXzp3AE1PwyiphzYtP0Xi19zQCULJNtlQ2szYyeyzpcljmEI5josrz4ah3MM0+BNGNLE2/+pCl%0AGkDGtHombxBkBEFGECQuTesFURvXgZoOgqCCIAKXPBjiNJORiQfKsfNkCi+TK76JYXaMb3McE8Oc%0ASZIWRNE7Npm4HMpYvyYmBraTx7azSFIYUZhsTARBQZImMtM7MgkCqos10Rq6sylkUWRlJMbx0QEM%0A20IQoC1USXc2yWghj1/VxtpwODjcy+cWr2C4kOOdvos0+8NE3R4a/cFyCOAyRFQvTzaun/G3zYYG%0AbzkbeUltFIDKoJdn3j9GSTeJjSVsfRpQ4d5AhXsqxeetDMPOkTU6Me0ssnB14YI7N7Xw4aELPP3S%0AQWRZpCLso1DU+ejQRbr6EzxyzypqKq8udCGJIndvbeVvvvs+z7x0iJ3blyHLIifO9tPdn5zkuvd6%0AVB68awV/94MP+OGLB8jkimMJfg75osHQSIaGmhCr2ha22uAzXBs0t8JDT27g9Z8eprImSMOiSvwB%0AN4IA2XSRrovDDPQk2LJjKYGgh8vH1GWr51ZMbD/Zh207bN5R9oi+8fwhHv/F2wlFbvwYcssaelEQ%0AWeKr5teW7OJYspO+QpySbeKTXSzyVnFbZBGaqCCKArIkcnEs27WtuYoDJ7t5d6CdP1y9m6XBGKIg%0AcCzRx4HRLnbXr+JkcoCR4twqRZdjXPt93qpYl6QRZ5qpC5ftd+X3Vx4z12x/uj7NfEy2+CrDqT9G%0AEnz4PY+iyosRxSCOUyKe+e8U9YMzHCkxMZmYDQ4zy28Kk/obVF30ZFMcGx1At00yeomzyWF6cmna%0AU6McHu4ja+jIokje1Bkp5unMJOjJpYh5fBwc6sNyHJr9YfKmztGRAWq9gSl5HfXeMH+w7vF59H1m%0APLp1BUGPi10b2njn6AViIR9bl30mTnQjUbSGSevt13RsXSzEV57YwrOvHOZbz348HpcXhf+fvfeO%0AruS6znx/p3LdjHSRQ6NzZjebqZkphhYpiZQsyla07JGzxuPxs+y31sw8T1zL683zyG+Cxpafxh5Z%0AliyZkmxJFIPELGY2u8nOEUAjNDJwL26qW+G8P+o2ukGkiw5Uy+K3FhaAqlPnVNW9Vfucvb/9bcFd%0AN63jjhvXElshEUpRBLt3dnO8Z5S9B/s53jtGPGaSitusaq9jfOr8e0XXVHZubufjH9zFM68c52+/%0A9zqWoSOR+H5AEEh+6QPXznKLLhUyyILXC8FZCCZBFkF6IFQQFogkqGlQVyOU2qoHlf4YFB+p3IAG%0AMG9CqJVFknSRfi+4xyGYAlkCoYOSBLUdtNUIkax+rMIjEIyBMMG4HqFvOXcSyGAUvOPgj4Cs3GcR%0AA7U5HEdpWsH7eYGxA0mp5NK5Js1nfvsu2jrrZ3k/QSAZ7Bvny3/6OOnmFA994saq+/U8n6Ezkxzc%0A20up6DI1kSMIAmYyhXelih9cxYYeQBGCJjtFk704QSJqGyDhpf097NzYhm3qlZzT+TdQINAUhZ31%0AbaxNLJ8neiFUtS5kt3tnl29MuGL3gnG8YAyT+UQczx8B/EVX/FcSmdw3kEGRZPI3ScV+GUWEL7uy%0A14+ywlXTQlCEjSKiBEGWQDpzpwbSIwgys/92xFM4vkfJ97ijpZu4YdIcTZAybRKGyY6GFmbcMpaq%0A0WBFmS6X2NnQSkw3uLGpgxPTE0QqNe9PZye5u30No8Uc48U8Uf3yssKba8MYXJdVS9c9tcu0fg+X%0ACikDCt4I2fLpi+7j2s3t1KWiHO8ZqaTdqjQ3JFnblSb1Drd9PGry25+8ldUdi2shCCFIxm0+89D1%0A7NjUzsR0HsvQWNPVgKYoXLulg3Td+RVaLGLyvpvWs64rTc/ABNlcCQDb0mmojbGuKz3HBm5Z18Ln%0APnYTazur5E9IF+mdBPcNpHsMvB4IRs8bXTxADQ2nSIBaD2o3mLsR1r0gqgjfBKPI3BfDv89NEtRW%0ApDcAzg+R5dfBOwnBNEgH0EGJg9oK+maw7gV9B0IsP6mSha+BdxhEFBH9HOhbkME0OM8jnWcrhn6s%0AYugFiGg4edHWg3kbmLcilIvLuCo7Hq8+d4x7PrSDju53hhwF7asaWLeljRd+dHBFhh5AVQWmbYAQ%0AGKZGEEh2v28zdvTdyVy5qg19NahPxdhzyyZm8iXWdDSgqyr37d5Ah1vDc8OneG2sj5hucmvjaq6t%0Aa6d3ZoIaM0J3rI7BQoa3Jwfpz03x2OBhdqdXMVKc4YWRUwwWMrw21sfmVBNR3cTSt5AXT5NzniER%0AfbjiWl8MCrZ1I5nc1yk6rxG1bmbuqjuopNKVsI3rr/Admg/X60NRbGzj2lkjH27vqWgDXBo0JY2m%0ANVN2j+MHY+icZ/AGsoDjHpn939Z0ttZVJjsV5nvaPv+inGXVV96GbSTZUheycyXQYIUTk8F8loFc%0ABsf3iOkGlnblv9pDE1lGp3Ncs/rqcr0WvTFOZr5G0VuYPyCAiNbC5rrPL7h/JQikR8Y5xpRziLx3%0AFtfPEOAiUNFEBFOrIaI1Eze6SeirUcTitQUcf4qCe5a8N0jBHSTvnSVbPkHRGwXAlyVOTH+V/tzj%0Ai55PW+weWqJ3nr9WIVjVVseqtrplryViG3x0z45l2ylCUFcT444b1s7bt7pz/gLCNDTWdDawZoF9%0A70S17YBwlVv6PrL4nYqhnWJhhYMApBsax2AI3LeR7htI7zRK9NdCo1wtgikIppDuIWT+q+A8DTLz%0AjkYeBMVwwuEeQpb3IaK/irTurcrYh9dWRnr94I8ii9+C4nfBH+TCEOG5dnhT4J1EuvvA7wX7Y4iL%0AWEBJKZnJFvH9xZX0inmHmcx8ovJS0DSV1s563v/RXUgJNfXvfrjvqjX0I6UMjw/tY1uqkx21qxZt%0AZxoaG1bNLQm5vquRDq+WwcI0XhDgyRKKUmRP2yYmnTyGolFjRlAQbEo18a+230uNGaHGiGCqGh/q%0A2IoX+DTaCYwKczsWuY9M4RGKpZeYzn2FRPTjqMo57esijnsEXWtFUxsBhUTkIbKFfyBXfAzL2EzU%0AugshDKR0mCk+Qa74BKqSJB5dmHl6JaGq9ZS9XsreSWwzjNmWvT6y+e9S9novuX9DX4ulbyVXfIyZ%0AwqPoaiuqWouULoXSc+RLz8xpvxQRacl9YQMAGiMxbmzqoOCWiRnmkqWAy77H8ewIb0z0cmpmlKly%0AASklCcOmK1bPjtoOtqXasLSlSZdjmRzHB8euOkPvBTnO5p8n5/Yu2iZpbLhkQz/lHKI3+10mSwcp%0A+eN4QYFAlpEEFXV8DVUx0ZQohpIgorXSFr+X9tieBfs7MvkXTJT24QZ5vCAX9sf5AjcSn/HS3iXP%0AKWF0zzH0/7QhKoauN3TVz262QGkFtTH8W5bBHwJ/AKgQef0BKP49gZJEif4qVdP8ZRbp7ofyy1D6%0AEVAM3efa2tBdL72wb7+fkABcBu8QMvdFhIghzdtnRcKWhgfeMWTxHyH/NyCnABO0dlCawvBAMAHu%0A0co1+eGY+b9FooL9cYS6Mq+bqik0taZ48ekjdK9rYvOOTkwrfAcU8g57XzrJ6y8cp2vtxZUg9ryA%0Al586zMTYDPc8tIPB3gm27urC/nnOo58q5/jJ2BG6Y0vf1ON9o/zHvwhn+CERUhKPWPzep+9gfVcj%0AZb/Em1Nvk3FbWB3bTKN9fvbqBi7T3jHywTht+jVEtTpiuknamj/D1dVO6hN/yOjU/8l49v8lk/8u%0AutYK+Hj+KJ4/TlPNn6DZ4fka+nrqE19gPPN/MzL1r9C1blSlFj8Yx/V6kNIjnfpjDO3dL8mZiHyE%0A0el/z0Tmz8iXnkeg4Lgn0NQGDG3NnBX3xUBTm4hHHsRxjzCd+yoF5yV0tRU/mMALJrDN68kVn7hM%0AVxNCV1Qa7CjYS4cehgrT/F3Pazw9fJSpcp6i7+IFASBRhYKl6nzHeJNddV18uvtGNiSb+W//+BNe%0APNQ7r6+C43LrlsUnoT8tqIpNrbUNTdiUgwxlP4snC8xbDV0CzuZf4Nj0V5h2jhIsoO4nkUjKBEEZ%0AN5ihyDAzbh9xo2tRQ58tnyJTPr7gvisNKcsUpv8IcInW/PefyjmsGEIB82YoPQblLBjXgXknwtgR%0AGl+hE3oSZehS944h818B9wDgh5OD0pOh8dXWVDmoB6Ufhr+FBvavIuwHQKkhNCcy5AaU9yELfxO6%0A4QH8AWTuvyP0a0CtxrUuQzd9fjDsz3wfwv7FMI1ZGISTHDfst/A34DxVGXsKCt8MXfnKnSE/oUpY%0AtsFDn7yJ//knP+SL//YfSNXHSCQjeF7AzHSB6ck8qq7w4U/dVHWfF6L3+DCWbRCJmRTyDscPDrB+%0Aa9vPt6E/57KN6UvnGa5qreOLf/gLQChQcbp/grePD2IZ51LTdJrsdqbK813Svfkj5LwMKaOBfVM/%0A4b6mX1p0HCFUYvZd6NrXyOS/TtF5nVJ5f7hqURuI2/eiVxj5QgiQJonoRzD1tWTy36Lo7MX1elGV%0ABFHrHpLRj2EaWzj3EQihoYhkhaUezq7DVLtkpY0AoYdtlIrcpLBQRLLCsA/XUIqSRFFiCJRwm7Ar%0Abc7HgpLRX0QIk0z+m5ScvShKnIh5E4noxyiUXmI699dzHhAh1Mq52fNW2AKlovoXn9M+at2GqqTI%0A5P+OovMKJX8EQ19HffKPUEWSsnsSRbx7xSGklPTlJ/jSsWd5ZvgoACnDZm2ikRojgkCQdYv05yeZ%0AcvI8MXiQ4WKG31l/JxHT4F9+5DZWt8x1/x7qHaZ/bPpdu4ZqYatpttd/ASl9JGE52IAye0f/mLHi%0Aa5fcf9Y5yanMN5gsHQACVGFTb19Lg70LW0ujoOPJAkV3hEz5BNPOYRx/CkXoNEdvX7TfXel/jy9L%0Ac7aNFF7k7Yk/BUAVNlvr/iUN9uICRUZVRmQhSAK/N1z9XiI85xVc50dY8bl6G1cCQmmF+O8DdmUF%0AbwP6gp4wqbYhtHXI6X8B3jFAhiv98j6o2tADcgZEEhH/A7D2gEhUHGuVMaVE2m0IrQM581/AfTMc%0AyzsGxW9C7DeozoPghjwD+0OI2OdBSVe8AReMo7Yg1FakUg/FbwEBBCNhOENbh9DaqxwrFEu67pZ1%0A1P1pgqd+sJ8jb/XTeyIMG9U2xLhjzxbueXAnHasurp6F5wdouoqqKsxMFygWyu+l18U0i7ZIHYOF%0ACbYmO+axqM9B19RZuUopJbXJKG8e7SdXDFcZvvRxA5dyUMINyihCwfFL6IqOL/3ZYidbkjdUcVYa%0Apr6JdOo/MDcWJt7x+7yxt4xdWMa1C7Q/L8kJEDFvZU3rwTn7muu+VDkudHXFrLsvaAP1iS9Qn/iD%0A2f0IndUte+f0UZ/4A+oT/wcXcgSEiJKMfpJk9OPzzsnUN1ET/2dz2lvGrnnnNntH1Ga6m1+ad6eE%0A0LGMnVjGjguu/fzxXU1PzevrSiLnOTw2eJAfDR1mXSLNJ7tv5PbG9cR184LzkBR9l1fHTvM3p19m%0A38QZ/rF/P3vWb2NDOk0yOndi0pGumZNOdbVACAVdzI0DSilRL9PEaqz0BtPOUSBAoLC17vfpSjyE%0AmJeREX7uvnSYdA4w7Ryl1ty6aL/2AkI4Ge3E7N8CBVtrJKZ3XYaruFKQuM6zeO4R3pWKAEIBLRSs%0AuTCUtWBToYHaBfaDyJkvAmWQGaR3coVPogD7g6H3QCTmjykEAgOp70LYDyH9AQhGgDKy9ChEP42o%0AlvSrr0dEPllh1C80jopU2xGRh5HeEXDfAiSUXwK/B6m2LsOnurA7ga6rrN/SyrrNrWE/F766EJeU%0AHbF+SyvPP36AfS+f5NCbfdzz4A4iP++COXVmnG2pLl4ZP0FKj9ISqUUT6pwvpKaoxGWEE2fOk47y%0ABYdsrjT7As57WUZK/bhBmenyOIZq0Zc/RtpspTOyjpyXIe9lSejLrwTOz5Kr+7RX0j5sq75j20JG%0ARK16/2Jjnz+vhR6Axdov/LAsv2+xa6/epXY5MO7keGb4KM12kl9Zcwv3tWxeYNUjiGomdzZtIKZb%0A/D+HnuDNyTPc37ZtnpEHWNVUy6qmnw32/eUUZCl6Y7M6/LqSoCV6J8qCWuLhmJqwSdvXk7aXJp5W%0Ae46Xei1S+shggsAfBhwQNoqSZt53VUqkLBAEE8ggA5RAglCiCKURRa2dPSbwx5DBGFLm8ZyXkZTw%0Ayq/NiiAJNY2qdc/tPsgQ+GeRwUzosBNhv0KpqTKOHWJF90MI0DaHbndZrpD0VlhTQcQR+k6EUr/M%0AxEKAeXto3MujgAwJeuU3wby1ioGMyqp8/fLjqF1g3Ip0Qy8TsoAs70XoO8Jsg2ovbbYmAlzuhUhN%0AfZwHP7WbBz+1G4Ajb51BBj/nK/qMW+BodoCe3Cj/8eAjtERqiapzNagbzASfqXsfjzy5b3aboWvc%0AsLWT1kpVqZRRzy0N98/ul0i2JG8I15ZCYVftHQSyQh56T53qnyyKXpkz+Ql21HayJdW6LAFwVaye%0ATclmHh08QKYK9byfJwihIhBIIJBlSv4oplr7M/H8SBkQeKdxCn+L57wMBChKCs28qZKOdv4aJAFe%0A+RXKhUcIgrOhLLQMwoJW5h2Y0U+iqCER0yvvxS39kMA/i+8dAQSl7H+a7U+37kON/4vZvn3vDG7x%0AH3Gd58NJhAAh4mjGLgz7wyja2qpXoiuGiF5wnX4lJW4FUDtBrTJnXW0M27MPcCrkwWPVGXoljtA2%0AVhdnV2KgdYNIVoh7gHei8pmuvFLl5UR2usCpo/PTsp9/7ACf+d27Zwl/VxJXraEPXY0K22sWFySp%0AMWJ0ttTyn373g1X3u5BBVy5BZOE9rBxSSgreWcpBlpS5fo5ohJSSvDdETK9etbCqMZH4UqIKUZW7%0AXRUKqlAJZPCuxdF+VhDVWjDVWor+CJ4scGL6b+lOPEzKXI+qvHu8i4uBlNOUi9/GKz2Fbt2DalyL%0AlDO4xR8S+IMoats72pdQ1GY080YUtREpPTznJ5QL30AoSazYrwOg6ZtR1JDDUZj+A8DETvxf4coZ%0AEMr5lLkgmMLJfwW/vBfduhtFC3XbffconvM0MpjCiv0uQpt7LlVcHJJimGceTIUrdVkxrudksM+x%0A4qV74YErG0epDw1qVRAIrQsp7Mq5uEivp7q1srBBrTajRYBSF+bUe+cMfd/KJzFXACODUzz9/f20%0AvSO2P3p2msC/fATZpXDVGvqWSC1/uOmhn/ZpvIcrhEC6+MH8fFSJT0/2H9ha9zsLHHXxMBWdJivB%0AcDFLz8wYTVZi0RWolJKh4jS9+XHqzNiyhNCfN9RZO0iZGykVJpB4DOQep+ANkrZvoNbaTspcj6HW%0AvGuqXytB4PXgOT9BM3ZiRv8ZihZOKFV1FbnJX57TVggV3XofunXPLOFVSomqb8Z1nsUvvzXbVtHa%0AUWivHBcFYaEa184hwZ6D77yK5zyDEf0VzMgnZnPLpXkbjtAoF/4e37wLpWpDL5FeL7gHwji1PwD+%0AeJjfLovhqla6gFf57XNJGRhKtEL6q7Z9fciUl4RjBxNVHqiDsoJqcko0TPE7h2CSUDBocbz1eg8j%0AQ9PsvmsjmqbwyP9+serhDFOjtbOOTds7qKlbPDe+Lp3g/o9dz8btc2VyG1tqsCLvCea8a/j2ywc4%0AdnYMGUha6pI8fNNWYlZ1KQ+lssszB0/x5umw6EZNLMInb9tBMrK4cSg6LqdHJ+kdneTsVJZMwaHs%0A+WiqQsTQqYtH6GhIsaE1TSpqV1VyF8BxPb74gxfw/YDOdA0PXb959jomcwUOnhnmxNkJJnN5pBTE%0AbYOGRIy1zfV0N9YSty9fmkfBG2asuJeCN0ogXWytgc74AyAlk84hxov7iBudc4zBcOFlsuUe+nNP%0AYqgJolozbbG78aXLZOkgU85hAjwa7etJGmsXiQsvjJQRYVd9F48OvM0jfXvRFZUtNa3Y6twHrex7%0AHMsO80jfXg5PD7E7vYa2yMUyuf9pIqa30Z38RTxZYKK4jwCXidJ+ppwjxPUukuY6as2t1NvXEtPb%0AUa4w83wlCIIxAn8Q3Xo/Qj2fuqvqW1GUhdnUvnsE3z2IDEaRQZ5AZpBBHikvLqTjufsI/DF85yWK%0A7gkuDBcE3kmCYJggqLJYUjCNLD2FdJ4KU9n8syy/Qr/EkIAwZz0V1bWPXDBmADJf5XEKrIhAagAX%0AvsMKXFjMayG88txR9r50ki07O4lEDb7+5WdJpCLLutOlDLO8IhGTex/cwZ6PXEt8kQJJydoo8eT8%0AfduvX4X1Lrjt4So39F7g05Mf5eWxY5wpjOMEHnHNYm28mTvSm0kZ0csSF8wUSnz3lYM4nk9XuobN%0A7Y1cv2b5IgUAA5NZHt17lOeP9ABw7/a1c0pVnkMgJWcns7x0rI+9pwfoH88wmSuQKZQouWF5S0Uo%0AGJpCxDSoidq01SXZs2M979u6pqpyqK7v88jLByh7PjtWtXDbpm4ipsH+niG+8+pBDp4ZZiybp+CE%0AKUSmrhGzTNrrknzi1h3cs32+0tfFYqTwKkVvlFprMwACLUz5E2BraQJcxktv0Ra7e/aYiNaMgobE%0Ap8bciKGEsbWMc4xp5xhRrZWAMr0zP2BjzeewVpBKlTJs7mnezNtTA/xk9AT9+Um64w202CniuhUW%0ArvAczhYy9OTG6cmN0WQl2dOyhebIxdVs/6cKIVQa7Gsx1RSDuR9zJvcoRW+YQDpkysfIlk8yWniZ%0AaK6DemsnbbF7iRurVjQxu2IIHJAeQomFLPRzEGpFOvWC4kzBNG7hO7ilH4KIo2jtCBFHIVU59uJC%0AOoE/QViFcj4RTqhpdHUPirp8qVUZTCALfweFb4eKd7P1OGJhHrm6CtQ0QomHcXlhAWaoTZ/7EvBu%0AubUvDJWFlTOrwopvr5jLG5Desp3cft8WNu/oIFUbpey4xJM2H/3lm1mzcfmQQSHv8Nrzx3nxqcOs%0AXt/EzpsWTlFUVQVVVZgcm+H1F44zNT7D7fdv42z/JJu2d6AuU079cuAqePIWhhv4vD55kv918ikm%0Ayjnimo2hapzySrw4dpRXJ07whY0PUmeuQL5xEdy9bS1//ewbOJ7PeDbPayf6qzb0p4YnODYUzr6F%0AENy+uXtBb0DRcfn+3iN868W3mcoX8BdgW/oyoFgOKJY9JmYKnB6Z5OjgGPlSmQ/fsGW29nU1cFyP%0ATL7E2cksX/7xq7zdexbHmzu7LTguBcfFXkmd7CphqXWMl/ZDSdAU3U1C70agIoQgprcR17uYdA7N%0AOSZhdBHVWyos7fO50pnySfpzTxLVWwBJzh0kmBNjXB6aorKjtp3fXn8nf3XyJxyYGuTEzCiWqqEL%0AFQR4QUDRd5FSsjHZzGfX3MzuhtUYylX7mPzUoAidlLkeW2uiKXIrQ4VnOZt/mpx7BolPyR+n5I+T%0AKR9npPATOhIfZFX8I6jKhemMPw0IJD5yQWMz95n0y6/jFL6Gqm/DjH4KRW0FYSL9SdzSYxd/BpVK%0Ak2bsV1C1NSyc6bIMgUy6UPpxKA4TDFc2KmA/hLAfBCUdGnxhVcIOGuGqWgF3L1KoF5/9N+v+r7Z9%0AmfMTqJWs0oMV6hr4c7kHwmLhgl/nsW5zG+s2SYQiKDsuhqmzYWs7W3YuX6wq8AMiUZOvf3mCof5J%0Adi6jo9N7fBgZSKSU5LJFjuw/w+oNze+K+/6qfYONlTJ8+8wrRDWL31x7H22RWoRQ8KXP0cwgXzr+%0AON/tf5XPrbl7+c6WQWtdgmu6Wnj20GnypTKH+kcYnpqhqWbpSUS2UOLowChj2dAVtbqplnXNDegL%0AGGTL0GhMxlBVQSAlUVNna2czW9ob6WioIWoalD2PvrFpXjzay9HBMVzfZ3h6hi//+DWuX9tOZ0P1%0AK9iS6/H6qX72nR5kf88Qlq6zo7uF9a1pUhGbvFPm5NlxDpwZprU2yarGy5sm1mDvImGsYrp8gt7s%0A99CVGJtqfg21Sq1reUFhIl+61FlbWZV4aPZ4a4XylgCWpnNrei2r4w28Mnaal0ZPcjw7EkrgIkkZ%0AEa6t62R3eg27G1bTbCcx1avH7Xz1QWCqKQwrQcLopiv+IBOltxnIPc5E6S18WcALckyXj5KfHMLx%0ApthU+5tXjk1ezRkrMYQSC1fDQRGhnHOpugT+CIp6vpiJ7/Ujg1F082ZUfQdCqEgpkWI6rKTGYiIz%0ACsjFY+CK2oEQGtLPIIw0oM1+16slfkqvF+k8U8lPryDyWUT0V0BpWDo9T67ASC94fGllBljOcH5i%0AIMJYelXwq3fzz57XBbwfEWE5Q68oc1OAVVXBsqt75hVVIZmKYFoGhfzy3pFSycWKGEQdC6foksuW%0ACN5LryswXsrw6e472Fm7ag4zvtFMcTI3zCvjJy6LoVcVhft3buC5w6eREvrGpnizZ5D3p9YvSdjq%0An8iwr2eQoPJw3rKhi3QqtuAxqqJw0/pOxmfyJGyLWzZ2kYraaIqCqoSZAFJCIAMe3r2N//3MXr7z%0A6gFypTIT2Tw/3HuU39pTvfTiaCbHIy8dYDJX4JaNq/jsndeytrkeXVUrY0n8QJIpFCk4Lu3180kv%0AUkrcoESAj6WGZBNferhBCU2YaMriD5ro+VIAACAASURBVIQn84BCnbmFmNbOWxN/SoCLInW8oIAn%0AiwSyTNmfQVOsOXFcTY1S8IYx1AS6EiWmt5J3+yn708SNVfPU06qFQGCoGp3ROlojNXyo/Rr8C1j1%0AQghUoaArKppQfibSxa4GCKGgq3E0JUZUb6M1dhcZ5wQ92e8wUniRcjCNG2Q5nf0mddZ2mqK3/NTO%0AVVHbUPUteOVX8NzdaPp2QFIuPYqUWeC8oRdKDDCQQQYpcyA1pCzg5P4ydLsvOkYznnswnDgotYTJ%0A9xqispLVrbtxnacp5f8cRV+NqnYgpULozneQOKEiplii+Il/GtzDzC7L1XWIyC9W1OOW+d4GU2GQ%0A+WIRTECQrbKxDIvRzD6zOkKpzluKLFU4B1WOE2TmEv0qHphqoaoq3eubiCcXrugnkUjpIaU/m13i%0Auj6+H6BX4RVdu7mV5x57m9eeP8beF09w74evJRr7ORfMATBVgzozPi/9TVUUmqwU3qXOTC/ADWvb%0AaU7FGZqaYXhqhv09Q9y5ZTW2sbAx8wNJz8gkhwdCicRkxGLX6vYlSXhNqTi/dvdyCnwKDQmNT952%0ADYcHRnjj1AC+DNjXO7Si68mVyhTLHndvW8Pv7LmJrvTCK+CIuZSxLvPi2Nco+jPc3/r7AAwWjrB3%0A8rtcU/MAq2LXLnrsePEt+nNPABJFaKxOPIwqLJxgmlOZvydTPokXFDgy9b/oiN9HjbmhcvUqXbEP%0AsH/8P1NnXcOGms/QYF2LGxQ4nf0unixSZ26jO/mRi475CiHQhYq+iNrie7g4CBEWslFEjHp7B7XW%0AFvqy3+Po1F+GqXhBgTMzP/jpGnqtG8N+iNLMn1HK/DsUfQPgEXgDqNo6LozRa/pWNOMGnPzX8N0j%0AoCQIvOPIoIBqXLPoGLr1AL57lMLU76DqWwAXVd+BGf0EAKq+ASv2zynN/FcKk7+FZlwDIooMpgn8%0AARStGyv2eVRlCc5MkK1Uq6vA2ApKsorJqUR6h1mOjb4k/CEIxsPJwjLjSemEZXTPEReFAfr66saR%0AefBOh96RZVKgpfRCnoI/fH6jthaEhevP4MsyINGVGAE+XlBAUyxUYeMFeXxZxoyZ/NF/3oOULo4/%0AiUKYaeHJApoSQRU2k6UD5Nw+uhIfDm+FH1CfjtPSvriHsVQsMzGaRQaS625bzw23b0BKiaIIFPXn%0AvB59XLdpi9QxkB+fJ4Hr+C4nZ4bZlFhhnukSsA2du7et46vP7cULAk6cHefU8ARbOhYudziVK7Cv%0AZ5CSGz4w13S10F6XrJohvxyaaxK01SV5q3cI1w8Yz67AhVVBa22Ce7avXdTIL4dAeow4p1kfD1/M%0AUkqmy0MYSoSYtnSfbbG7aIvdNW+7pdayufY3Fj1OCJXVyY+yOvnR2W2qYtIeu5v22KV7b97DuwdF%0A6HQkHuBs4TmKhTEkPjn3zAp7OedalWFsnQCJvOjUPSE0dOtehIjjlh5HBmMItRXH+Cwx9TiOc5iR%0AmRwp28LUN2DF/znl4g/xvWPgz6Aa12PYD+I5LxP4AyGRVgZE9FBf3g8Cyuq9mHGJ5zxH4A8ilDhC%0AmbtK1K07ybpNWPLHSO8QgZ/BlREUdTdW5PaQD7AkAubEyc8VelkGMpiE8qtckqEPhsMCOcYNiKW8%0ADgDuQfDPMJcouKW6cWQ+nJQE4wg1vXTbYBRZfovZ6nyooG8GEWE4/yzlIKxJEdGaESjkvSFMtZak%0AuZ7RwsuAJKZ3Me0crkg5S6JGO4aSYry4l5jeTmPkZgwlyYXhgI3b2tm4bWkPxcjQNN//xitMjc2Q%0Az5Wob0ziuj6ZyTx/+CcPU9tw6Tyz5XDVGvqYZtFkp3hm5BCGotNoJ9GEihO4nMmP89rESR7uuIlD%0Amf7ZYxrMBGnr4hjShqZy26ZVPPLK2xQcl57RKY4MjLKxLT1PYEVKyUgmx95KSp2uKlyzqpnG1OWt%0AMxyzDDRVwfUDCuWVkc8AVqVrFpyoSClxghyjpR6KfgYJ2EqcequTqBbyAE7NvMaMO8aE08eMtY7D%0AmWeQUtKT20spmOFM4QARLTXb/p8ipssFRotZGu0ESWNhd97PJ+YIgC8JgYYqrFklvZVIu0I4WdCE%0AjSfDErhukEVKb0XFYqSUzDhl+qczmJpGyjZRxA0k4rcxmi+gqwqPHT3Ode17MNQHeOXEKTprUjQn%0A4jTG1jAtf52MWyIdi+L6PrmpMr68m3QsSu/ICEPZGXa0NlMfiTCQyTKWL7Cz9YNoxgc5PTGFqig0%0AyAiTMznGcnnqojYR3eDxE2W2tXyMtmQCTSicHh+nxraJ6ymGZnJMl0ZJx6L4fsBMuYzr+7QmEiRt%0AK8xjFzGQlaJK3kAlbi4X/1yCHLLwbfBOcWk6/BLpPIswrgN9x6KpdjKYgtITlfK4AAromxF694Lt%0AF4R3Gpwfg/2RRUl8UpagvDcsnXsOagdC34IQJl6Qp9bahiIMTme+Rb11De2x9zNceI6CO4Tr5+hM%0AfAhNiTBe3Etj5EYmnUN4QYGo1k7K3EDOPYMXrHyxBdC5Os3n//WHePXZo7iux+67NiGl5Gv/4+n3%0AVvTT5Tyvjp+gJzfKwcwZ0mYSQ9UoeA5ni9OYisaTZ9/i8bPn5W/vb7mWD7cvrae9GBRFoaMhxdaO%0AJl490c9UrsDhgVHuzBepj88lj5Q9nxND4/SNha6ztrokG1rTRMzq2ZMl12N0Osf4TJ5sJcXO8Tw8%0AP8D3A/xAcmxoDK+inLRSdTZFCBqSURoS84kvTpBn78T36MnvRVdMFKFhKlGuqbl/1nD35PbSX3gb%0AP3AZc/oYc/ooBwWmyoNE1BS9uTfpiGx7Vw190RtDUyLoVZN5Lg0HpgZ4pG8vv7Tqem5qePfLCV+t%0AmCwdwgvyJIw1mOriuuxS+kw5B8m5fUh8BCpxY2VlfXUlhqXVV9j8AWPFN2iwrsPWmqrmUEig4Loc%0AGhml6LrURmzqIhG2Njfyct8Z1tbXcXhkjK6aGmojNiXPYyCbZTiXI2maTJccsqUSEUNHqSgraopC%0A39Q0fhBwamKSVbU1JC2LsXyeM9MZtjY1MpjN8sbAIN11tUQNnelSiTcHh4iaBtubGjkyNkZjPEad%0AbaOrKv3TGQIpMVSVwyOjBFLSMzlF0XURgK6qDGSy3LtuTciqV1vAqxh69wCUX0NaeyqpfxfcGxkg%0A/bOhwSx+A2S18fUl4B5AFr4OdgDGNRVhoHNV5YKQrFh6NMzvP0eoE3GE/QssR5Cbg2AknJyIGJi3%0AVFIgL6heJ4tQfgFZ+MYFxEQdrLvDGH2oLYwuokgCNGEDginnIIH00BQbTYmGGUGAIrSwkigqJW8c%0A189WhvJwZZ6820/BO0vRG8PWGuaf7xKwowb9B8d4+tG3KiqGod15N3DVGvqoZnFbeiO3pTfO27dQ%0A3TiAzujFlQ88h6Rtcfvmbl472Y+UcGRghJ6RqXmGPlt0eOlY32yK3OaOJrqrZK2PZXLs6xni0MAI%0AZ8amGcvmmc4XKbkujuvjej5+EOAFwYIpeNVC11TitoWuzo9D9+T28vb042xOvo/V8etRhYYTFEkZ%0AzbNtrqv7CIpQGS2d5s7Gz4Xn7vRyYPpJuqI76Y7tIq6v7It+aZAMF14kZW6YjedfaQwXM7wx0cu9%0ALZuv+FhSBsh3pCyFaWDBilfBCyGolKy9sPdAehfFczibf47hwgukzPXEjW5iege22oCqRFGESiDL%0AOP4U2fJphvLPzLrrVWHTEn3fisaytUZS5sbZPobzL2AoSZoit2JrYdnSICjjySJuMENEayFudM3p%0Aww8CRnM56qI2EwUYyGSxdR3PD8gUSyQsi8Z4jF1tLeRdl7hpcn17Gz1Tk7x2ZpCWZJyumhSTxSI5%0Ap8yutlbipsEzp3rY1tyIEIJNjWkUIeisqeH05DReENA3Nc2a+jpu6mxnqlhkKDtDSzLOYCaLqWmk%0AY+GYScui5Hk0xWMUXY+Byv4b2tv46pv78YKAmzraaUrE+N6hsMQyWjfoWyvlZn2Q08j8l0O3urYZ%0AlHgY25bT4J1BuvvDFW8wDvqusNb7xRp8pRlwoPREOIEwrqvozMeAAPyxsLhM+eULUv8A614wb6x+%0AHBENJzTeIWTuf0D5jYo+QB2gQTCD9I6Fleq8o+eP07cjrHsQIiQY15ibMdQUIGmJ3YWuxCl6wyTN%0ADRXtDh1NsVGERoN9PRGtCWFpUHn+fFlGETq6EsNQk6SMDVyMsmD3+mY8N2D07DRCwM13byLyLtSi%0Ah6vY0DdYCX65+853dUzT0NjS0URrbZKBiQw9o1OcODvG9q4mDC28VVJKxrM5Xj8VuqMStsnmtjT1%0AC6ycL4TnB+zvHeJ7rx/mzdODDE1lZ1frgpAjELUMkhELQ1PRNZWR6RxT+cJFEWRVRSxo5AGOZV8g%0AqtWyq+7DRLSFQx1JoxE3KNFgdVFrhlyIrDuKqUSoM9tnt3lBiYH8U+TdAQQKNeYmmqM34wclRotv%0AMF0+hiIM2mP3Yqtpiv4oA7kfsy71SQAGc89gqEka7J2czHwLXYlR8IYRqLRG7yBudJIpn2Ks+Cb9%0AuSeJld4irnfQnfgohnplY1tO4OMGl4/wCVDyJhgv7aXgDePLEn5QxA9KeLI0J37tS4dTmW8wnH8e%0AVZioio2qWKjCIqI1UmftwNbmxi2lDMiWTzFWeh0/KFX6D/sOpEPWOV/yteANs2/sP6AIA1VYs31r%0AwiJprqPG3Iq2iG69L0tkysfIlI+hKTEstR5TTVVc9AoBHm4wQ9EbwfGnCV+Kgvb4+5esJb8QbDVN%0Ao72bieJ+iv4I5WCa3ux3GC++MSuzG+DhSwc/KLIq8dEFDL3k2Og4g9ksccskYZqM5fM8dfIUk8Ui%0AAqiPRnjudC9tyQSqomBpGgqCxng0zLDJZFldW0Ofl8HWdRRFQQIRw2AiP8abg0O0JRMcHhnl5Pg4%0ApybrSUejvNo/gB/46KrK4ZExSp4364lojEV5oaeP7c1NuL7P22dH0FWVLU1ppkslnjhxkrhpUHA9%0AbF1HFcr5oIlSD9YepHsYvAPhRu8Y5P4CqbZWUsskyFyofS8z4edgXIeIfh6Z//O5ru6VwNwd9l/8%0AXlhr3j0Q1oMXdjhGkDk/3uwx70NEfhlYiXRuMyLycWThq+D3QLEPKVLhJAYtJPgFY8zhG2ibENHP%0AhBOCygQ5ZZ4n/9VVDP45z5KopIieQ729AwgnmBA+U1xQHyWyQCnlahFL2OzcvVhK5pXFVWvol4NT%0A9vjrb71MMmFjGRpO2aOlKYVT9hgcnmLdqkZ2bGnnG//4BhFbx/clW9Y3I4QgXyxz445VPP7sIbas%0Ab6GtOXQ/K0LQnIqza3UbAxMZimWXA33D3L6pm9a60CC6ns/eU4NM5kIWaWe6ho1tjYsaVQgnB2/1%0ADvEXT77K/p5BHM9HQKjAt7adtU31pKI2hqaiqQpqJeXur555g2cPncb1Ls7YLObYnHD6SVvdixr5%0Ac5gqD7I+cb7KVNEPVbxs9byYR3/uCXJuP42RGwAxm98+UXqbKecwCWM1RX+cvplHWZf8JGU/y3Dh%0ApVlDP+UcIaI302DvZCD3FA32Tuqta8L8+5nvs7Xu85hqDbXmJoYLLxHXO6m3tqMuoCF+uVEOPMqX%0A2dAXvWF6s//AtHOEAA8pPQLpLrCa9xgrvsYYVJjs51yKGklzPZaanmfoQTLpHOTY1FcIZKXvyhjy%0AHSsQN8jQN/M9QEFBQwgVRYTjtMXuJ26sRmNhQ29pDehKHDeYwQty5IIcuSUoJKZaS0f8A3QnHkar%0Atg55Bapi0hi5mZI/wensNyl6YSGd6fLRBduXg8y8bbqqsLurnWzJwdQ0LF3H8TxKnseWpiYaYlHu%0AXrOarONQH41QF42Ssi02NzWyLl2P6weUXJekZdFVW0ONbaMqgrvXdFMXjWCoKqamEjMM1jXU0RCL%0A0hSPETcMdE0loutEDZ10LErZD9BVhfpYlDu6VzFdCj0KILmtuwtVUUhHozQn4uScMknLwg8CUraF%0AoarsWV9h4gsFjJ2I2G8j838J7tuEWvZZ8BZYqQu7Ymw/EXoCytsu2tALkYTILyDVZsh/DYKz4c+C%0AjRNg7QnH1VavsKSuAebNCLUWmf9bcPeBnAR/coHGJhi7EJFPg3EDYkkt/uqpnJfDm3Y14GfW0Ht+%0AwJGTZ/nwnmt4dV8vG9c28b0n3+LO3eu47Ya1PPrUQbra63h1Xw9f+M17GB7N8vpbfXR31JOZCUUV%0Aegcm6Gqrm9NvbTzCdWvaeHzfMUqux76eIQYms7OGvuR5PH3wFBBODNY117O2eemQwUgmx2P7jvHm%0A6QFcP8DUND5zx07u27GedCJaId3NnyjURG2UK6Ai5ksXTVncUP7o7JcYLh1nvNRH1h3jYObHABS9%0ALE6QY9zp467GX6cztoOB/I/ZVPPr1JrnmLThmmOqfBxNidEU2Y0b5Hh15F+zJvGxJc8roEyjfQN1%0A1lY0JcKRqf8PCJn6534SRvfsrHsxvD05wNPDR1gVb+C+ls1Yqs5YaYZHB96u8g6FeH28B38J4ZOL%0AQSBdyv70LAu4Gkg8fOnNxqzK/hQBCwuW+EEBZ8EX4aJnFPYlwa/07wYzSwq+dMQeIGmsZaL0FtPO%0AEfJuPyV/HF+WkNJHESammiKqt1NnbafBvp6EsQZDWbyQ0FIw1VpWJT5CytzIcOF5Jor7yHtDeEEe%0ARZgYShxbSxMzVlFrbZt3vKootCQStCTO1xuf5byI8KVvaxqN8dicrBnrAtnpC7UWZu9DTbgS7K6t%0Amd0XM006LpCk2JRumN33zj4iuk5DLFopmS1I2eeNU9K2ZnPdLxxzVe15TowQNpi3gNaFdF6E8k/C%0A3PpgGvBDV7raHBLgjFvBuCZ0haMi9K2XQMcrIZRasH8R9GuRznPgvADBIAT5StW5JtCvQZi3hxML%0Ape4ihJL8kMRpvg+hroXy60jn+Ur52QmQAtR60DYizNvCEILaPFsk6D2cx8+soRdANGLSnE5iWTqJ%0AmMXgSIZnXz7Jqb4JZnLF8OFJ2HS21eH5AaXD5108UspQjvAd/WqKwurGOja1pXmzZ4jh6RmO9I+w%0ApaORiKEzMp3jrb4wpz2djLGts5mYtfTq8szYNK+f7MetuOrfv3M9v3DjVppr4ksK8hQdd0Hd/EtF%0AREuS96YWjf92x65DFSrT5eFKrF7D8fOcyr1GndLO6viNJI3QheUFhVlN+hDnXqQeaiXupSoWvnS4%0A8G5LGaZLBbics2ACBVOrAxQUoSMX0Um4UDVvITw+dJDvnNlLVDO5sb4by9YZLWX58+PPreg+ucEl%0ApCAtgpS5kZua/4xgRdKec6EIvZLmM28PnfEHaY7ePrtFAm9MvsmPRp4motp8vONh0lZ6yemjpkTR%0AlcUlWC2tDkO9njprO750Qo/EHA6ACD0E6GiKiSosEMolpMSJSnhnF7XmZrxU6QIvhUCI0CuhCB1V%0AWXgl987vy0L/L3V2S33fqt23ULvF0nFFeMASZ3SuoYlQuyHSAvYHCEvB+ucGBPRKEZoIAi3cJiXS%0AvA1R/1Sl3coySkKNfh+hxkHfDto6iHwScC/IeddClryIhOlqF5V2HCBlORQa0tYgtQ6E/f5KdoFH%0AeJfUC67PuMhxLrw2GQqXBQGqOl80K6xJMrfUuZQyVLgTzNt3teBn1tBDKF8ohJh9WGqSNjdf1831%0A27swDJVkIoKmKbOfvRDhMWXXZypTYHwqj+vONSZCCNrrU+xa087+3rMEUvLy8T7u3Lqa9voUPznS%0Ai+uFL7TOhhQ7u1uX/WCnC0WGp3Oz/9+4roN0cmEFvXPIFh3GZ/J4V8DQd0Z3cCjzFH35t2i211Wk%0AhT00YaArJqtiO5kuD9FgdbEtdR9CKEw4/Yw5p2m217MtdW9YoAZI2zfQn/8xq+IPIglQULG0OuJG%0AF5nyCTLlU+TdAWrMDRXXcJgulSkfJ5AuM+UzxPTzBTzOrW4WgqZEcfxpSv4YplqHssgKoSWSJG0l%0AaDDjs6I4vpTkPQdb1Uka1cUJcy6X3XWvKia2skxO8EVCCIGuxtDV82meM+4Mp/JT9BfzQJ7BUpH2%0AaCP6EqqG1UARKoqIoPHupR0qQkNR4+hc+bzji0HRL+L4ZWJaFFWo794LXwgENlWXjhUCgQValQp1%0A8yCZdS8JJSzLy5XIhHnHOFgr0Mm/eJw8M8brB/v4xANz+SRSwtOvHuf2XWsw5nh74MmXjlCbjHL9%0A1uU18n8a+Jk19IoiaG1KYZka6fo48ajF3bdsRBGC7z6xn/raGPfdvonWphoEYJk6DXVxOlvr6BuY%0A5JFH3yRi6yTi8784cdtkc3sjLTUJBiYzvN03zNmpGZpr4jx/OKxSZxs6G9sa6VhAOvad8AM5G2dX%0AhMDUNVRl8ZeAHwS8dqKfwcnLkAazAK6puZ+BwkGeHvkLOqLbMZUIGXeE9fFbWJvYjSJUxpweGsxV%0AKEJFCIWSn8MNHBJ64xwDuy71KU5m/o63Jv4LIKi3rmFN8mEa7RtwgxwnM3+HIgzWJn8JVZjYWgPN%0A0Vs5Mv1XRLVWonrzLMElrnehVGLvmrCI6XMfmrbonfTlHmOstJftdb+HuUj1uo+vuoF7WzYT08w5%0AZWgFgvvbtvHH2z+47OpSIvnKiRf4r0eeuphbfNVAEQqmaqIJFU3RsFTrqqwT/7OOQAY8fvZH/GTi%0AZX53zW/REblYI/oeVoKy6zE4Mo1p6Dhlj3jUpCYRQVUVPN9ndCKHU3YxTZ3G2jiqquCUPSYzBYpO%0AGRlIDF2jqSGBqipkcyU0TeGO69bOmahNZgrkCg6PPLGPtnSKZNymJZ3E9XymZ4qs7UxTlzpfTVVK%0AieN6jIzPEEhJLGJSm4ygKgojEzN4vo/nBXh+QENNjMQVlsL9mTX0lqnzm5+6DYD2lpAAtnPr/NKO%0Av/XpsE1nay2drWG7rva6ee3eiTVNdWxub2RgMkPeKfN231lqohYnzoaV6tLJGDesba9q1h4xdJIR%0Ai4lcgUBK+kanKDgu0QVc/p7vc2p4ku+/cZihK2ToY1ode1p+j0PTTzPpnCHPJAm9kYR+fqUZUVM0%0A2+s554rXFJ0GcxW1xlzFLl2JsLHmV+eNoSk2XfEP0BX/wNz2IsqqxIOsSjw475hd6X8z+3fc6GJH%0Awxfm7K+3dywbnwdQhULamu961hWVqGpUZegEAkPR0C9T5TopfRx/AscfwdbaMNSaWe3sgttHzLgy%0AbNyIFmFnzTU4fpmEHmdtbA3ae9X4Ljtm3By9+TOMlsYuqzT3e1gao5M5/u2XHuPWa1czNpkjXRtn%0Azy0baW1Mcbx3lCdfPIrn++i6xp6bN7J+VSPHe0d56tVj+H6A5wXUJCN8bM9OYhGDE32jPPrcIaSU%0A/LvPPzA7zpHTwxw5PcyZs1M89sJhmtNJPn7/tRSKZfYfGeCRH+3ngds286E7twKhoX/94BleeOMk%0AuqZSXxPj7pvW095Uw9cffYNCsUwiZjGZybOuM83HH1hZNspK8d4TvwiaauJsam/kJ0d7yTtl9vUM%0AIQOJ4/koiqCzIq5TDdLJGKub6pg4GTL1n9h/jJbaBNeubqUmaiOEoFh2Gc8WOD40xqNvHuXVE/1Y%0Ahkax7F5SPv1CEEJQY7RwS/pTi7a5rfGzc/5vttdXDP/PJjShUG/FqDWrVy80FA3jMunhh6Vbh+nP%0AfpOW2Aeos8MCRYF0yZaPXjFDLxBsSmxgU+Ld0R74ecVg6SyT7tTyDd/DZUVQCW3ef+tmdF3l20/u%0A5/DpYVobU/zw+cNsX9/KLdeu5sV9p/nB8wdZv6qRyWwBgeDWa9fQ2VxDLGpimwaKIrhuSydCCL7/%0AzIE549y8o5ubd3Tz7Gsn+LWHdxOPhivwZNzmnt0bOD0wPqe970t+8OxBPvvQDbSkkzz2wmFefbuX%0A9qYaCkWH1sYUD9+7g2y+xL/5bz94z9D/tKCrKps7GulK13Cof4Sjg6Nk8kU83ydmGuxa3UZiiQI2%0AF6KtLsnu9Z0cHRojWyhxZHCM//nEy+zsbqUpFRLyciWHgYkMh/tHGZ6eYWNbmnUt9Tx36DSTueLy%0Ag7yHJZG2Enxu7a1sSjYv37iCqGZSa0YvS/EbRRikzG1M6q/ObgsCh4zzFlpFB73gDpB1DqIIHUVY%0AJMzNZJwD1Fg7EGhMlF4mZV5DwT2DpTVT9scx1FqsS8jtfQ+XDiklQ8UhpsqXz9BPDE1hRgxiqeVj%0A31PD0xx/8zSDx8/ywG/cg2lf+dTTqwmWqZGuixMEAYauki+ERNeRiRlaG5OYukprOsnjLxwGYNPq%0AJoqlMsd7Rzh1ZozmhiTXb+sksgypeiWQSMYmc3S21GLoKrGIydBoJfVTCFa11ROxDVRVoVhaubz5%0ASvGeoV8C51Lnjg6OMpkrMlN08ANJKmpzy4auqvuJ2ybv27aG0WyOx948xlS+SM/oFD2j818MhqZy%0A3Zo2PnHrDtLJKG/1nn3P0F8G1FsxHu5c2ax5W00bv7P+TjauYHKwUgTS4f9n7z3D67ruM9/f2v30%0Aht4IgCDAXiWSIimqUV1ykx3bseOeMnHie+OZPM6H68zkTjwpM0luknGcYnviEtuyZUeWrGJViiIl%0AUmxiR2EBSYDo5eD0Xe+HA4IAARAkBcqR7JcPHwBnr7X22ufss9+1/uX9X0j/jDL/naStDgZyr1Du%0A38Zwfg+KFKQv+xxBbSGy8NGTfoqovoqc3cWYeQxFChKTp1YQtFyLQ6NHaE+dnPF8d1fcSYmWuKLL%0A6eX+HfTkelkRWUpLuJlT6dO0pTqQhUJzqInGQD2SkGhPddCWOokqFNbEVlHlm/4+7RrczdnMOZaE%0AW1gRWYbpWrSlOujOdZNz8ihCplQvoTnUREJPIF9FClbSSnI63Ul37gJZJ4csJCJqhAX+Wmr9NRjy%0AlRfgrWPtHBh5k2p/FWuiKwmrYXJOjo7USc5nu8k6xYydkBKkwiinMVBPSJ0aAJh3CnRmzjJoDjFU%0AGOLQ6FFSVjHg9ue9LxBVp2dFgB25DAAAIABJREFULI0sZnV0evrf5fA8jwMvHKK6uYqlG5vnbI8Q%0ASJLET/72Ke76+NZfKqL3PMgXbAaGU2iqjGU5BMavvywepHcwRWNNCT0DY5TGita8SNDgtpuaSGdN%0AWs/08vSOYzTXl10V0cuyuCpdE4GgNB6kq2+UikSYdKZAZNwPL2CiNPnbhV8R/RUQ8RusWFDBa62d%0A9I9lMG0HWZJYWlvGgrJr03ivLYnyidvW0lxZymttZ2nt7mdgLEPBslEVmXjQR0NZnHULq9ncUs/C%0AimIcQSzoQ/TfiKv7FebCgmCCBcG54zmuF7JkENXX0J1+YvwVgU+ppdR/BynrJI53+QLPQ5Wi+NU6%0AejPPkvBtwpCn7uZtz+HYWCsv9L004zlviq+jRLvyNe0bPsDh5FFyTh5JyPzg3GNcyPcgCYmGwALe%0AU/UAkpB5svtp2tMnUYTM2ew5PlH/6wSVqa6RQ6OHeX3oDdJ2mgpfOc/1vsSJsVaGzRFMx0QSEmE1%0ATJ2/hm3ld7Ak3DJrRoDruRxLnmDn4OuczZ5l2Byh4JpISPhlH6VGCcvDS9lSuolyo2zWWIwzmU6e%0A6X2OZeElNAYayDsFnu19ntaxNgbNYUzXRCAwZIMaXxWP1LyPxZcR/ZA5xPfOPUrKSpOy0xTcwsSx%0A14f2XH5KABRJmSD6M0fOse+5N0mPZnEdl8Xrm9j8vvWca+1m//OH2PX4G8QrYhx44TAP/ubd+MM+%0AXvreq9z7qTsQQtC+/xSFnMnKrUuJlUe4+b7V+MNTo+5t06b9wGkObT+GVbBYuXUZSzYuelctBIQQ%0A5PIWP991gtFUjpBfp6WhGGt075YlvLL3JK1nerFtl3u3FOXU2zr72bHvJLIk4eFRUx7D0Iuia8+9%0A1srRjguc6R7ih88eYM2SGhYtuBS7tHZJLf/6+B4aaxK8765VXOhPsvtwJ0faL9DZPYzjuNx28yKi%0AIYP7tizliZePYGgKPl3l9vVXKDt8g/Eror8ChBDcuXwhC8sT5Marx0lCUBENXVEJbyZIQlAVj/DA%0AugDrF9UynM4W/e+OiyRJGJpCxGdQMi6gc3G194fvuY3RTG5KOsdsMFSVv//se3E9rygSEps9F/pG%0AoiPVwfaB7YxZNyaYcDbU+evYWrqVcqP8bT3vfEFCQRY6YiLnXIzrlXu4mFjOKB4OjpsHitYA17On%0A7II1SeW20i00BhaQdXJk7RyHk0c4mT59zfM5mz1Hxk6jSgo1vmrOZDppT53k9aE3yDo5LM8mrIYY%0AKgxzLHmC42NtrI+vm3Gs7lwPP+l6gkOjhwnIAVpCzUgIevO99BUGGBkdYcgc4pP1H6cp2IgkpleM%0APDByiKd6nqEzcxbXc6nz11JqlFJwClzI9XA63UlPro8hc4T3Vj9IxRz3QdbJMlAYYO/wfvYOHyhK%0A3hrlyEImaSUZtZLYnjNj8KIh6SwOXdptt6baOZM5C8AtiQ1E1enfvZbQpTiMZ77xIs3rGlm6sRnX%0A9QhEiu6bWFmEFbcu4fhr7dQvrWHNtpX4QkXxnNRQms7j5ympinP2eBfhkiunGZ5vv8CJ19toXFEH%0AQrD7Z/uIV0SpWzJXCdx3FsJBgy1rF5IvWMQifsoTxfdlSWMFQZ9OJm/iNzTqxhVQq8sibF3XVCx3%0ALAQl0QCRYHGRtKypgvqqOPdsXkzIb1ASm7pw/fD96+gbShEcXyyFgwYrm6toqE4gSYKAT8NvFEsW%0Ab1y5gIpEqKhsGPJRUVq08nzk/nXExj9vVZX50mfvvuHv0a+Ifg4kQgESofnLETVUhZpEhJrE1ZXT%0AXVp79aSlyBK3tPzi8zjH7DHaUm0MmUNv63ldXNY711e98K1gIP190oUDVIR/C58686q94AwynNvN%0AcG4PWevcuIiMzGB2JxnzFF2pnxS1CS4z54W0JXSOfQtJaChyiJx1nrHCMcr820ib7aTME0SN1RPt%0AJSTq/DVU+ypxPRfHc8jYmesi+u7cBcr0Un5n4efoLwzwePeTtKU62Dd8gDp/Le+tfpBRc5TvnP0+%0AebfAydSpWYn+fLaLnnwPG+LruafiTvxy8UGXtjNsH9jBrsHdnM9289SFZ/mdps/hu8z83pk5x8v9%0Ar3A63YkhGzxS8x5WRJajyzqu5zJqjrJjYBe7Bl/njeF9JLQ491ZsI6TOHnw5ZqV4pud5unMXuLV0%0AE1tKNhFQ/AgEtmszUBjEw6Ncn657ENWivKfqUlS22WVNEP2tpZup99dNsydMtlTULa1h91MHWHrL%0AIm556CbK6ovnCMWDhOJBYuURqpoqWbKheD+5jsuqO5Zz8MUjrLptGWNDKVZsnV7wazJ6z/Tzwndf%0Apby+FCEEw72j3PWxW6/Y550HD02VaaqbXmBLVWQaa6erlsYjAeKRmZ/pjTVXVjmtKAlTUXJpERf0%0A6zOeG8BnaCxZOD1+ZvKcZEliZcuNX3i9K4m+WAnMLio44VIUXZAQQkGgzagGV5SndPE8Cw+bi4U4%0Aiv3kGfsV+zh4njmuVe5N6qNO5IRPbV/UNmei/VzzcsfHvzgnKJZ5vNhPmdJv9jmJYilGoQDKDfUP%0AXWtJ3bcDjuuSdUwUScaQ5r5+13MpODYuHoakIl+hnKTlDJC3TuO6s8dSaFKMUv+dJHybEUhIUjGf%0APaA0UBv+8ERBmIvqgXXhjyEJlai+clxFTwAeshSgJvwhJKET0lqmVZ8rKryJKTvi600RdD2XtbHV%0AlBml+BU/zaEm2lIdZJ0cdYE66vy1VBmVqEKl4GQYLMy+sLM8ixqjmg/XPlIk0/H3P67FeLjqAYbN%0AYQ6OHOZQ8gjnsudpDjZNtDFdk4Ojb3JirA2A91U/zJaSTfhk35RxwmqYglvg9aE9vNT/CssjS2hW%0AFk2zDlzEsDnCmJXifdUPc0fZrQSVSyJWnudR4SvH87wZ4wZkIROctIjQJklK+2UfQSVwxXts28e3%0Asv7+NRzb2cp3/vtjNK9r5H2//8BlrbwJFUghCRLVMXKpPOdau7EKFuWzEMxFuI5L09oGPvql9+OP%0A+PE8j9BVBPdNhwxikvVAGEyupHHxmYOXndpNaIA+97PG8/AogGePq9yNn0sEJgrTFJvli6p4wgDU%0ACbE0n/7WxJ9+GfAuJHqPgn2KkexTjOV2ULA78bBRpDghYxOJwK/h15YhxNSbw/VyZM2DDGUeI1M4%0AiOOOIlBR5TKCxgbKQp9DU6ouncVzsd1hUvlXGck+Sc5qxXEzSMKHrlQT9T1IWfgzl7UfIpl7mdHs%0AU+StNhwvOz6vzcQDj+BXlyJNqhjmegWy5jGG0z8ibb6B5QwV6VoKoysLCBmbifkfQlOqx8/h4bij%0AjOVfYST7BDmrHcdNIYSKIqIY6iIivjuJBR4uqkzdIPxHlIA8nuzhkzu/wUO1K/njlQ+jzBH01ZNL%0A8tXWlzmZ6uePlt/P2sRbs5QIIaMIP1ymJCfJM/tLFWn8gSxAvqzi10Vyv54Ss9cCSUhUjwfYGZJB%0AVL0Ul5LQYhiSDlLxQe7iknEyVxxvQ/xm/JNIHsZTPdUoKyLLOJU+Q9Ia4+DIIZqDl8zcPbk+TqZP%0AY3kWjYF6VkSWTiH5i3Mt1UtYEVlGW6qDIXOYAyOHqPPX4ldmVu/z8FgUamJ9Yt0Ukr84Lxl59spQ%0AbxED5waRFJklG5sJRAJsf3TnlOOBiJ/kYIq+zgFKquMomkIwGqC2pYqDLx9lw4NrkeQiCWbGsuTT%0ABRzLYaR3BCFBOB6itCaBP+TnzNFzNK1twLEc/CHftT/0lWZE2eQCOBIw9fvjWEfJDH+W4iajAF4B%0APfjbGMHPj5evnR0eNvnUX2PlnsIX+X9R9E3j4wsmU1R+7H9SyPwf/NH/iep7GNCoLo/yF1+crsnx%0AK0zFu5DoYTjzJKPZp5CkAAH9ZiShU7BOM5z5MQXrDNWx/we/dqnGuOc5jGSfoHv0K0jCQFcaCeir%0Acb08pt2D6fTgeoVJ7T0sp4++1D8ynPkxshTDUJpR5DiOO4pp92I6PVPam3YXfal/IJl7EUVK4NOW%0AI0shLKePsdxLpPI7qYx8kaj//glLwFhuB12jf4LnWRhqM35tFZ5nYTkDmE4PY/lXCeg3XSJ6LAbS%0A36Z37B/QlRp86hJkKYzrZrCcAXJWK0JIRP33vi1Skv+R4OFheQ72VRap8ckaPlnjQnaUUesqsh6E%0AhOOlyVkdOG4KkFCkOJpSiTS+qPQ8F8dNYbmDuG4aDxshNFSpFFUum2KZyVudxcWBFMN0+nDcMUBC%0AlUvQlbfHxyqAoFLcXclCQptkGTAkA0VSxu1FRTa056gN0BBcMCNvCiGo9dUSkAMkrTHOZc9POT5s%0ADtOfL0ak1gcWTCPlyeNU+aoo0RMMmcOcSp+m4Jr4ryDTuyTcTFiZvebEjcK+5w7Rtu8UiiITigV4%0A5A8ennJ8wwNreen7O/neV37MJ/7k1yipTqD7NCoXlrP/hcMsWtM40fbozlaOvHqCRHWcp/7lBZpW%0A13Pvp++kYcUCNjyYZdfje3j2X1+mcUU97/nde+YMxstnCph5k0A0MK73LgFX7iPJdRjhL+G5SRzz%0ADaz8s5c09+eCl8V1LuA6fbhOPyAjZqxO6QAXrbRFCCFQlPnRung3411I9IJY4CGC+s34tGUoUgzw%0AyFvtdI3+KTnzCJnCgSlEn7dP05v8W2QRpCLyBWL+h5GlIOBhOf04bhpNuZQ65HkFxvLbGUo/hk9b%0ASkX484SMjUiiWG6yYHXCpB2j62UYyT5JMvsCYd9dlIU/h6E0IoSE65mMZJ6kJ/lXDKa/i6EuxK8V%0AK8GN5p7Fsnuoin6J0tCnJhYArlugYJ/B9fIY6sJJ87IYSj+KKpdRE/2vhHxbJjTpHTdNzmpFFgGk%0Aayxi8csISQhkSSJjm5jO3MVtXDfDcPZpbHcI0+nHc000pYKy4McIG1sQQsHDYjT3AiO553DckXGT%0AvFu8h0K/hU+99PDuTf0z4OFXl5E291OwzoPwiBrbqIz8pxt34VMg0MdN0hddAhehSMq0qPa5HDZR%0AdXa56IgWRhv3YV/uAkjbacbsYonkuBabYia/HGE1REApWkP6Cv1Y7pVzlEu0BJr09lc7e/8XLjfT%0AT8XiDYtYvGFqvIfruNgFm5pFlSSqLllXNjywlg0PrJ3S1vM8zLxJvCrOI198D2ePd1PImQx0jyCE%0AIBDx09M5gKopJCqjmHmL4d4kRkBjdCDFYPcQS9Y3gRAkKq4s8y2EQMhxdH+xOqWZjRSJ/iohRAhV%0AvxMhoijaTbwraekXjHflO+pTm/Gpk/NPBZpSQ0jfTCq/E9udWsZzNPsUtpskHng/icCHxv3YxX6q%0AXI4qTw2Is90RRnM/R5b8xP3vJWzcOqkEo0BXG6a0L9idjOVfRVWqSAQ/iE9t4qJNUBI6Yd/tZMz9%0AjGafJVPYP0H0AgUQuF4O2xlGGxdGkSQdnzaz0pkQGp5n4ngpHDeFMl7lTJaCBPUbq770boGHx4iZ%0ApT8/dtXVqPJ2J6pcTtz/ALpaj2X3M5D5Id3Jv0OVy/FrSxDISJKfsLEJQ1mAJIXImkfpHfsXVKmM%0AmugXp4yZLhzAcbNEfbehBWtx3BTyFarK3QjIs/i3xfi/6fUfZ4d+hUI6uqRP1FDIT0pVg2IVQXOc%0AsA3ZQL6CgJEmaSjj39+sk5tzfpqsz+rD/48Ey7TZ9e97GOlLsmRj85z3pFWwOXOsi7OtF6hpKqeQ%0ANxnuS1LImZw5dp7qheUc33MSX9CgsqEMRZHpOz9EzaLiMyYzlufY6x1UNpbNSfRvGUJC838Azf+B%0AG3ueX2K8K4new8W0u8lbHVhOL46bwfXyZM03KQbcTd2hZQpvIhCEja2TSH52uF6WnHkCVa4c9/df%0A2XRkOX3krQ4UOcpI9mlS+denHPe8AgWrE9tNYjl9E69H/XeTNQ8zmP43TPsCAX0tPnUJhroQWZoe%0AVCOESiLwQfpT36Q3+fdkCocIaCvwaUvQlFqkX6I6zQXH4vjoBTJOUSWrM12UqBzIpXht4NSs5UE9%0AzyNjm7w5fI7Dw12UGSHC6txuDkkYJAKPEPffV9y9aw6KHOXM0JdI5rYXiV4oxP33T+nnUxcxmnue%0AnHVi2piWM0BN9EtErvK+vCGYR5P2XKQ7Kbxrhs4XSxnPXalg4vhVBIVezXj/EeC5HunRDOULSlm8%0Afm655Gw6z+jAGC3rGmhatYADLx/DFzBYuqGJx/7uGVLDGRKVMQIRH0M9IwSjAZZtbKKupYrTR84z%0A0D1MLpVnw32r5zzXdV2PZ+KYh7DN16a8rhoPISkNMwYmX4KMa3diW4fxnIFi4LPSiKyuQpKna0Tk%0A019HkqtRjbtx7XM41gFcdxCQkeRKFH0LknRpMeN5Fp5zAcdqxXUu4HlZEAqSVIqsrUGSF0ybn1V4%0ADdduR9XvRkgRbHMvjn0KMBEijqKtRFaXAmAX9mBbB1HUVcjaumluCtcZwC7sxHNHUH33IclVvFW8%0A64je9Qokcy8ymn2KnNWBLHxIUgCBjOn0ztjHdgYBgapcnQKa59nYzhCG2ogix+ds77gZHHcU18uR%0AzD47JZJ0MjSlCklcIvCQvpmqqEQy93PG8q+RzD2PoTbh05YRNrYS1G9Cli5FwwpUEsEPI0uh8YC8%0AxxnNPoWhNuHXVhHx34VPXTItG2C+UeOr4YHKBxg1Rym4BfJOnrybJ+fkir87+SmvW651TTvDq0Ha%0ALvDt07s5mxkCPPLj5vdjyQv8f8efnzXIyvMg55gMFTI4rst761ZTH7hyyg2AJlegKRUThCyEjK7U%0AocgR8vaZiXamM0CmcIi8fQrHTeK4aQr2eTR5ut9dV+rQldpfHMnPM/JOYdZjBbeAM+7TNaSpCytV%0AUlElDcct3jvOFXy/pmtijS/kfbLvHULjc0MzVB767Xuuur1uqGg+jdZ9pylkTVLDGcLxIKpWtBJW%0ALSznbGs31VoZ9UuqGe5Lcmz3STLJLI7tEikJUVIV5+juDtbduWzO8107XFy3D9vci+dmcO1TeN4I%0AsrIYSVkAzE70jnUUK/88jt1aDPxzMwi5BNW4H83/EWSlZkr7QvofkNUlSHIFhfQ/4tjteF4Oz80i%0Aq4uQlWaYIHoP1zlHPvU3OOZRPG+MYmBgMdpfVlbgC/8hsjq17oddeBUz+yhCKsO1T2Hln8Fz03he%0AqljGN/jZCaJ3nW4KmW/hqMvwKS2IyzjEsY6RT/8DkhQtBib+iuinI1PYT3/qGxSsM5SGPkFAX4cs%0AIoBLMvccvVbb9E4XnwXXlBYmxsslX02fYnpbUL+JROBDyLOUVwWmPPAlyUfYdwc+dTFR3wNkzaOk%0ACjsZyfw76fwuEoGPEg+8H0Uu3qRCCBS5hETwIwSNTeStDrKFQ4wVdjCY/g6p/KtURH5/3NVw41JS%0AyvQyEiUJLM/Cdm0sz8JyrYmfF1+7+NN0TfJOcSFw8X/WyTJYGKQj3XFdcwgoOg9Ur+DA0FmOjl7g%0AQrZoKUlZeVJW/op9dUmh0h9lc2kT761dTakxd/1zIfRxV8tkSAi0iUDOvHWG/vR3yFunMdQmNLkM%0ARYoii5nHl0VghjHfuRixRqn2zfzQGrPGML2ieT6hT33wBZUAETVMvpBnxBrFdE188sy111N2mqxd%0ATPMq0Ut+aSv1GX6dRasXEEmECEZ8xCsiGAEdVVe4/ZH1lFTHKa2J4wsYxMpClFYnGO4bJRgNYPg1%0AyheUoOoqqZErZ1JcPzQUfROyshDPM8mn/hd2YftV9TTzP0PVtmKE/gtCBHCdC1i5n2Bm/w0hhZH8%0AH0dIk+OQXByrHTPzHYRchuF7L0L48NxhPK+AkC53TQgkKY7kfxhZaUaIAJ6bxsz9ELvwCmZ2Ab7I%0Al7kcnpvEzP4AIQJo/o8hydV4Xh7PHURWLllhFG0jslyHXdiD5/bgSbFJaZ2FoiXBPocavA8xDyQP%0A70KiTxf2kjOPE/M/RCLwYVS5AiEEjjvGWH5m07UqV1KwzlCwzxHQV815DiFUVLkUx0thOQPoav0V%0A28tSEEVOIISKT1uMMYuoyoznQqApVahyJQF9HVH/vaTyrzGQ+haDme/h01oIyZumtBdCx6cuwlAa%0ACekbiTnvYST7BEPpH9I39k8EtLUTi4MbASEEilBQUC7PwpkRnufheA62Z0/8tF2b1lTrdRO9Iavc%0AUdHCukQdw4UsB4bP8pUjT7GhpJFPNW1Gnm2nJwSyEPhljTIjTEzzXzGH/iIcL1XcXUy5LgfHTU/4%0A1VOF3SRzOygPfYKobxuyFML18iRzO/CYIRvgHeA7vhaczZxjWXjpjO98d+7CBEHX+KZaN+J6nDKj%0AlL5CP2cz50nbWSIzaMkD9Ob7GDKLMTj1gQVXDNybT0z2mdve3MGbNxpCEsTKIkRLi/fe5Pk1LK8F%0AoDlaP3EsFINEVXRa2+gc6nvXPT8hIUQcpPj4fOe2jF6EJFehBT6JrC5DCIHnmQgpRG7sK9iF7Sj6%0AJhRp+aQeHp47CngYwd9DSKUIIRVduF7hsgwkgSTXoAc/jxAGiNB4WwchBXCs49iFncwME9c+iy/y%0AX1H0zRQzFTygwGQTopDLUbR1ONYRrPwO9GAzUNx4uU4PjnUYSYqhqCsQc6QmXi3edUTvuGO4Xg5d%0AaUSWLqXN2G6SrHlsxj5B/SZS+V0kc88R898/p6lUlgL4tZWkCq+TMQ8S0Ndd0aekKdX41CVkzcPk%0ArDZ0pXFOv/7lEEIgiyCStBBZipCzWhlK/wjLGbhCHxlFjiPLMSRhkMq/RtY8hMeNr5Z0LZiyMJiE%0ASP7q1ANngyLJxPUgMS2A7TkktCAlRpD1iXqUeSo/exEF+zx5+xQBbzWS0PE8m4x5CNfL4NeKCma2%0AO4oQCj61GU2pxPPAcgbJWifwqe/cEsBXi33DB7i3fBuSPNWalHVytI61TxSFWRldPuV4hV5GQ6Ce%0AE2NtnMl0cip9mjK9ZJomfspK0TbWzlBhGFWorIoun6awd6OgSxqqULE8i6HCME7AmQgK/EXiSkF7%0Alx/7j6h/MRMUbQOSUjfxzBVCR1aXoagrsK3DuPY5UKfeQ0IKoRj3IE0KrBZCgRk+IyE0xGUB2ELI%0AyOoShDBw3dmFoRR9I7K6HDERDyXgMh0MIWQU/U7M3JNY+afQg59igujtMzjWISRtJZK6cI5YhavH%0AL/5OnGeocjmyFCZj7iXibEOjHNsdYzD9fdL5XczknI0HHmEo8xPG8q/QPfoXlIY+jixFwfNwvDSZ%0Awn6C+oaJqHdFihMPfIB04Q0G099DEj4ivm1Ikh88D9sdIlPYTyJYTDcxlAZi/ofIJ9vpTf5vPM8k%0AZGwurhg9ryjWYx3FdoYIG7dNpPINpL6LJPkI6huRRQCEKBJI4SBZ8wiaUjmePliE6+XpSf4tIWML%0APrVlfMEicN08ydx2LKcPQ130rjIHXw2EEPgVjbrA1e8arhWKiNKX+hZZsw2f2kzB7mI4+zOC+tqJ%0AADxDaUQgMZh5bDw3PsVw9mco8twxAFeDi4qE3sV/XjHywZ1kLXA8G9tzkDwB4lL0/NvxkO/KXeDR%0Arh/zUNX9RbEdBHknz8sDOziaPI6DQ0uomcZA/ZR+mqSxLraak+lTnBhr48ddj6NJKssjy8bJ1CNt%0AZ9gxsJPdw3sB2JhYT71/AdIVfL3ziTKjjIgaZtAc4qX+7TQEFhDTohOZCZ7nIUvKRArhfCObM5GE%0AQNPkYrrbL5C0vSv8NR+Q5JpJRFqEEOGiqbzwMp47vSqoEAayOncQY/E7ZOHaJ4txANYhXKcfz8vi%0AuTk8twchzV4UqhhIOLf6oKytRlaXYhVexTYPoeob8dw0jnUE1xlAC6xDkuvmHOdq8a574oeN28kU%0A9pPK7+RU/6dRlTIsZxB13Hc9nPnxtD6KlKAu/j84P/xlhjKPMpT5IYoUx8PGcZMIJBaWfnOC6EEh%0AZGyiMvJfGEh9ne7RP6dn7O9QRBjHy+K4Y+hKzQTRg0LM/yAeDoPp73B+5L8hCd+EmI3jjoGQCBtb%0ACekbJ+aVMfeTzD6Ph4UsRZFFGMdL4XppZClKafAT+PVLUbGe5zCS+SkDqX9FIBV38ujY7igeJqpc%0ATmXki1MC+H5ZEFR0Vidqi8FZ8/wQVKQEZaGP49dWkMy9yGDmR0hCpzT4UcqCH0UWRZNoxHc7Hg7D%0AmSfoTX0DVSqhLPQJAJK57VPGVOVyPM+dRThkdnTnehi2RoqBjnaevJvjTPrsxPE3hvbRnbuATzYw%0AJAO/4qdEL6FUv3FV+gACcoCGQB0v9+/gwMibNAYaUIRMV66b7lwPjudQopfwger3TlO9E0LQEKjn%0AnvK7yDl5zmXP87WTX6cxWE+lUYHpmpzNnqcv348iFJaFF3NvxV1Fon2bCG9xaBELgw2MjIzSlurg%0AL1r/mqbgQnyyQc7Jk7LGuDm+jm0Vd96Q8//NP72AoavcvrmZ2qoYoYCBMV5c5e2GuMJf8zO+On1c%0AIQMqeBYwk+tEQnA1ZvACVu5Zcqk/A88sWgq0DQipBLAppP/lynMTgSkaKrO3k1F9D2Obe7ByP0XV%0ANuA63djma8hqM7K6kvmk53cd0fu0Zqqif1SUpTWP4mET1NcT8z+EEDqOl0FXaqf0EUKgKSvJKn9C%0ASN2Nykkcd2TCF+/TVqArC6a0l0WQRPCD+LVlJPMvkjc7cLw0uvCBKGPQamHvwDmEgApfmJpAlETw%0AQwT0NYzlXiFnHsV2hxCKjiqXYqjNhPSNEyp3AKXBT2EoTeTtdmxnBM9z0KUGDKWBsO82AtoaJOmS%0AWUgSOjWx/0q68Aam043jFk2hPmkJPrWFiP8eDGXhdUVxe57HQD5DyspT5Y/gU95Z+tJxPcj/veTG%0AVIkqC31s4veo7/ZZ20lCJ+5/gLh/uljK5a9VR/6va56H4zl8/9wPOZw8OmubF/pfnvK3JmncXX4n%0AH6n74DWf79rmZvPhug/ydM9zdKROcnD0ELZrF60tsp8Ko4z7K++hKdQwY167EIK18dVossrzvS9z%0ALtvFuWwXp9JnijtZSafhvCihAAAgAElEQVTcKKM51MQ95XdR5699W0muRC9hW/mdWJ7NmXQnY1aK%0AN4b3IRAokowu6Sx3l8890HXC8zy272rjmRePsHxJNRvXNbKspYqykhCxiB9VVeZ7ffsLg+dliqp7%0Ak6/HM4uvC6Ool3+9YzsDFDLfAM9GD/4uuv/jiPFnrGt3Yma/h+eZb/EKAASKfitCKsc2d+G6g7jO%0AORzzGKrvgfEgwPn7wN51RA9gqA1URr4w47EF8T+f8fWkVeDPDx/liyse4payhhnbXA5JaAT0VdMC%0A+F7tPcU3O/Ygi9fQJJk7q5r5YEMUgTSDmM/smGnsK0EIhaj/3qLE7TXCch0s10GTFJQZgs884NW+%0AU+wbPM9vt2yiPnTjzOC/wvVBCMHicPOsEekzQZUU6vxT05EujqFK6pSCLqVGKRviNxd/14vuBgGs%0Aja0mY2ep9E2v1HURBdckqkb4VP3HOJw8yulMJ2krjSKpVBoVrIwuo2K8ROys14dgRWQ5df5ajo+1%0AcjrdSdpOIwuZuBajKbiQhcGGCWW82VBpVExcR1ybPQPmWrE43ExCj3M8eYKz2fNk7CyykPArfuJa%0AjCXhmUWu5gMfes86FtaXcvREN+cvjPCtR1/D79NYs7yOlctqaKwroaoySiTkQ5bf2UGejnMajzxi%0AkrSx547iOueQpFKkawjsuxyel8OxW5HVlSj6lgmSB3Ds0+MBt/NDwJIUQTXuxMx+Hyv/LK7TB0JF%0AVlcgXUXa9rXgXUn01wOfrHJ/7VIq/W8tAAzg0dMHiWgGv790K4qQ8CtvT+TvW8HZ9DDdmSTLY5Uk%0AjJkflAtDJeiSQlj75dLJf6dAFjIPV11ZWvVqMNsYS8OLWXoZWQkEn274jTnH9PBw8fDJPjYm1rMx%0AMb2csFWw6Dh0mrPHu3Adl+VbllDbUoVtOYz0joKAWHmEiBrhlsQGbklsuK7rWx1byerYyuvqOxdK%0A9RJuK5taCrZQsGk/2UtmRMDSG3JaWhZW0NxYzti2FRxrvcCJ9h5OdvZzrP0Cr+07RVV5lOWLq2hp%0AqmBhfSkLahPo2jvz8W8XXsPR70HomxFCxnMz2OYbONYxZG0tknx1G7WZIYoWAa8wpRqf6/Rg5Z7B%0Ac1OIeVSn1Iz7MbOPYuWeARxkpRFFW8N8uzzemZ/0DUBQ1flM8/U9OCbD8zzOpkf4QP1KFobnJ8jq%0ARsMDjg73cnS0hwXB2IxELwnB6kQ1qxNvT0GVG4msbdKZHuRMepDBQpqsbeLh4ZM1EnqQ+kCcxlAp%0AwatQxPsV5ge2ZfPKY6/z82++TOex8wgBv/NXn6K2pQrXddn3/CEGu4a491N3UFb3zvheXUQ+b7Lz%0A9Q4UWWL50hv3/RFCEAn52HTzQtavqadvYIyTZwY42TnAqc5+9h7q5NU9HdTVJFiyqIKlzVUsXlRB%0ASfytpXB5no1jHcRzs+Dlsc1DALjOKaz8CwgpAkJHVloQUhwhwHVHcK1xwRsvj+t0A2Cb+wAPhB8h%0ARZCVRZflxGuARiHzTRzrTYQUxXW6sfIvgzBQ9buRlOsPYhNSGEXbgFPYQyHzbRyrDbBwzCO4Ti9i%0ABkXStwJJaUZWl+CYB0EExpXwGufueI34pSf6rGXy9fbXGchnCKk6D9UuY2lsqgnyB6cOUBeMkXcs%0A3hzuJmOZlPtCrC9dwIpY5USe9ZPnjvLmUDcXskl+3nWC06khmsIlfHLRpd3LqJnj9b4zHBnpwXQd%0AmsOl3F3dQky/dDM/19WKIknUBWPs6T/LmfQwipBYlajm/polHBjs4vhoL7qs0J9LcWfVIg4OddOb%0AG+M9dctpCpdiuQ5n08PsGzxPV2aUjG1iSAqN4RLurV5MSC2WF+1MDfHEuaPs7j/LYCHNYD5NaJzg%0AvrTyLnyKSttoPz84fQAPWBQu5Z6aFip8U1e1luvQnuxnR+8pBvMZorqPzWWNLItVoMsKrufyt8d2%0AcG/NYk6M9NIxNojreSwIxthS0UhtIDarLO18wfVczqSHeLrrMAeGz41XpstScGw8z0OXFSKan0pf%0AmBXRGu6rXs7SSNVV5dHP+1xdl1d/vIfF65soqyu5Jn9d37lBXn9iH+/7vftu4AznF+37TvHT//0s%0AlQ1lbHxoHY/+5eMTxxRVxipYHNp+jDV3rXjHEf3l6M0NEVL9+GVj4nMdMVOcy/awKnp1br25oCgy%0A1ZUxKsujNNaX8OpuldFklv6BFPsPneXQ0fNUV8Vobixn8/qFrF/TQDBwnb5tr0B+7C/x3DE8zPGc%0A9aLUq2N1gNARQsMI/xGKthnPA8dqJT/2lXHfuoXrFlVLzdxPsAovABqyuhAj9IfI0qUduiRXoQd/%0AE9duw8w9hecOAzaSshDd9wlUY9u0iPxrgZBi6IHPYCLhFHbjFN4AyY+sNKEHP42Z/cHEQmZeIFRU%0A30PYhR3jufM3T3EXzBfeEUSfyu+kYJ0kaNyKrtTNq6qbIkmsLamlMzXE107sYnWiehrR7+w7TV9n%0AihIjQEu0jIQRoHW0nzeHuvlcyy2sLSn6OMt9IZZEy3mm6ziV/gjLohVU+C9FuKfMPN87tZ+DQ10s%0ACpcSUnVe6mmnfWyALyzdOmESf3O4m1OpIcqMIDHdR7kRJG2bZO1iEMiZ1BDfPbmXrRVNtCf7OTLS%0Aw7JoBW8MnCNjmXx5TdFH35UZ5ehID3HdT7kvxHA+y7+d3MdIIctnWzYiI/ApGg3BBK2j/WRtk0Xh%0AUhJ6cdWqCAmBIGEE2FBWz/aeDl7pPcmG0ropRO94LsdGevn74ztI6H5qgzF6syn+qW0XH2u8iVvK%0A6xEIfnj6IMdHeonoPhqCcUzX4eWeDk6nhvhM8waqAzdOxMfzPE6nBvlq28vsHjhF2i7gkzXKjCAh%0A1YegKJvbnx+jN5ekNdnLyVQ/n1t0Kzcl6t/26GUhBLWLqwmEr73S4NjgGHufffMdRfT7nz+EJAve%0A/4UHqWgo49G//OnEMUmSKKmKYxUsMqPZaX0Lps2J1gvs2n2SoaE0qipRX1fCvdtWEI8HKJg2z790%0AjMNHuohEfGy5ZRHLl1ZP+KrbOnrZvqOV3r4kgYDOzesauG1LC54HHad6efmVVgaHUqxYVsPddy3D%0AZ2h0dQ/z5NOHaF5Uzv6DZ5Flidu2NLNieS26ppDPWzz+5AFOnu6nvCzM6GiWkkSQMSvNzsGDGJLG%0A4nADpXqUN4aP4XgupmvNG9Hn8xatp3rZ92YnrR299PQnyWRNlrZUsn5NA5oqs+/QWfbsP82Jjh76%0ABsZ46O6VhILXYcUSGnrwt/BmkCY+lRokoQeIar5xdbji92jMqWTA+3UaQ7NnewgpiDSeyuZ5Hi8P%0Ar6bCWMlqYxt4t2Ept/FXh57gy2vuR8hlyHIdYoaMIn/0bwAFMUmR9HxmFFVIVPinbliE0FC0m5Hk%0AyqKVwSuA0JHkKiS5dvz16dolmu/9yOoqFHUpF3Pirw4CedzVIOQaFG26S2s+8I4g+rzZSn/qawyl%0Av49fW07IuIOQ7zYkMXNd6muBJitsLmugOVzG107smrVddzbJ7y7dwqp4FYqQOT7ayz+3vc7+wXMT%0ARL8mUcOqeDX/3PY6q+JVvL9+5ZRd6oGhLnb1nea9dSu4s6oZRZJoS/bzlTef48UL7by//pLfsG20%0Aj7uXtrClooGAomO7zpRr1WSFDWULCGs6+wfPc0flIhzPY0fvSaBI0qsTNSwMlRBQNVRJIe9YuLg8%0A191WdFMIKDUC3FOzmDPpIYSAu6tbWBAsBoJoUjEnt8wIcn/NEobyGV4ZH38yCo7NY51vIguJ31u6%0AlYhmkLZM/rF1F0+cO0JjOEGFL4zjueQdiz9avI0SI4DreTzX3cZPzx7hfGb0hhJ90srxVPdhXu1r%0AJ6L5eGTBOjaXNRHXAqjj4jm255A08+wdPMOTXYfYO9hJhS9CtT9GlX9+5/bD//UEd/36rSDg/3z5%0AB/z+332GM8fO03Oqj2WbWnjtp3vZ/8IRPv3fP0xjrJjx0dvZz/f/7HHK60vpar9Aw4oF3PGRTZRU%0AxRnpS/LYX/+MTCpLMOJHkov3Sj5bYPfP9nPwpaNousoDv7mN6oXlfO/P/51P/PGHOLqrlWO72vjg%0AHzzE6z/bT0l1nKW3zA/ZXAt6zvRTVldKeX0JkjT9O+0L+fBcD8ucLvZ0vmuYJ55+kyXNldy8tp5U%0AOo9tu0iSwHU99h3oZPeeU2y7Yyl9A2O88PIxdF1hcXMlZ88N8a3v7qKhvoRtdyzFspwJsrvQM8Kz%0Azx/F71PZcFMjL24/QTjs59ZNi0il8zzz3GEy2RbWr2ugvaOXp39+hHg8SGN9KTtf72D33lM8/MBq%0ABgZSvLKzndu2NOOTDVShUO0vo9xIcDjZTkKLAIKz2Z639B56nkf/YIqde07yxsFOui4MMzKaLS5e%0AVtdzy82NLKhJkIgFkCSJTeubONHew4+e2MfPXz5OfW0Jt9x07WZjIVRUY3pGiwe80vkaG0oXUBap%0AnvJ6Z1Zl31Aji8tuuerzrC2/E0NWEcIo+smVEPuSJ1CNO67YTzWmpjR6wJ7+s0Q0YxrRF69HQ1Ya%0AkZXp74WsLkWegceLKXHX871xsc39IIIo2hqEXHodY8yNdwTRxwLvQ5UrGMs9Tzr/GmO57ShjpYR9%0AdxHx3zeuKiYD0nURvxBixkjzyVgdr2Z5tJKY5i/utgIxErqfgXx6os1FwhAULQW6PPXtbUv2o0tK%0AMeBt3FTfEiljQTDGnoGzU4i+PhRnZbySciM04zWFVYMyI8iAEaTaHyWu+yk1AmTsS6kfEdUgpOi4%0A46IVuqSwNFrBC93tEzIWkpDQZQlZSONpSvK0eRdrkYM8y3trOjb7B8/zgfpV1AaKucth1WBtSQ3f%0APbmP4UKWCl8YTVLYVN5AYygxcU0LwyU4njtl3jcCQ4UM23vbCKkGn1i4iQ/UrSWgaNNSuVzPY2m0%0AkrpgnK+2vswbg2e4r3r5vBN9diyH4zh07D8Nrkf7gdPgQS6dJ1YR5Y6PbGbfc4fIjOUm+mSSOY7v%0Abmfjw+vY+OBanvv2K7Tu7mDLBzbws398nnhllHs/fTuv/mQPjl0UyTm6s5Wzx7q4+ze2MtI7ynPf%0A2s4H/+AhMskc2VSOzmPnSQ2n6TrZQy6dx8zf2M9hNkxUkZuxcJ2HmTMRkkBRpkfl53Img4NpKm6N%0AsGpFXbEMheuhaTKe5/Hiy8dZf1MDG25upKc3ybnzQ3Sc7GNxcyXbd7YRDOo8dP8qykrDuK43UWCp%0AraOXTKbAtjuWsmhhGal0npdeOcGmDQsBCIV83LS2ns0bF1FZEeUb336VkXGLwyuvtrH+pka2bm6h%0A+8IIR48XfdCqpGDIOhE1SEAxSJpp6qKVOK7DubdA9PsPn+XFV1s5eOQcqXQe1/VYWF/KBx9ex+rl%0AtSRiAfx+HVm6JKZTVR6hNB6kULD42rde4Vz30DUT/YmRPv61Yy9jZp6wZvChhlXcVFrLvoHzPH3+%0ABK/2nmZn72nKfEG+vOYeJCHxTyde49hoL93pJG3JPt6zYDm3VxbFbP5437M0hOMcHOyiJVrG55du%0AoT+X5uddrTzb1cpnmjdwV/UlCfGUVeCvj2zn9NgwqxNVPNKwipju4ysHn+eBuqWsSVSTNPP8590/%0A5etbP0x7coAfnTnEG/1nUYTEM+dP8PmlW2gMJejKJPmn1tcYM/M0hUv5UOMqKmdYCMwfPPCyWLnH%0AkaTScbfD/Cp2XsQ7guhlKUHEfz9h3zYcL0k6v5tk9ilGMj9mJPMYutJA2H8PIX0zqlKBJPyAMq/m%0A1gp/GFWWJ8aURDFAzbmGQjgZ20SXFXT50tzkcVIczE81ScZ1P35Fm/UaZCGQhYSguLsvqmFdUkez%0APZcTo328cKGN9uQAw4Usedti1MyRc+ZXAtfFI2UViI8vgmA8MEg1yDs2lls06cmSoNofmXJNshBF%0A9bZrKih07cg7Jl3ZEdbEa9latoigqs9Y2UwaV9G7KVHPusQCnuk+ypiZm2HEt4ayBaVIssSJPSe5%0A9zN3cvy1NtbctZxwIoSqKURKw2i+y7M1PKKlYdbetQJNV9F9GqnRYtGR47vb+cz/+Cg1iypZeesS%0Aju5sBeDCqV40n0bzukasgs2T//g8hZxJZUMZycEU6ZEMizcsovNYF6FYAF9wfv2DATlATC0ukq6k%0AUlfdXMnrP93LSH+S+KT6567rkklmOb67HVVXiZZPz4qpq02weWMT3//RHl565QSbb1nE6pW1xLQA%0AnufR2tbDkWNdPPb4vqJVwHZoaiwDoKtriLraBNGIH1mWkCc9Z0eTWRRFIh4LoKoKdXUl/OzZQ7hu%0A8V4NBXVqq+OoqkwwqOO5LrZdvNd7+0a5757lqKpMOOyjrPSSSbnaX8qh0Q4ydp6WcD0v9b1BWA0S%0AVq8/0OvRx/dxrO0C4ZDB/Xet4PZNzTQuKEVVJGR55g2QEAJVlSlJBAn49YnruhZUBsL8zpJbUITM%0A0ZEefnD6IDeV1rI6Uc2yWAVjZo67a1q4taKxuBsHfn/ZrbzSc5IXL3TwJ+vum9ggARwd6WF5vIKv%0A3PzgRD2KEiPArzWu5nRqiIx9qZ6ER3FTtbViIe+vX8kTZ4+yveck769fwUA+Td4uPudcz6UnmwRg%0AYSjBF5ffxtdO7CKm+/lw42p0WcEDvt62mzurFlEbiPJKzyl+du44v7n4koDZfMFzL9bFKArwuE43%0Amv8DyOqaeT/XRbwjiL54k8oIISNhEAu8l6j/YQp2ByOZf2cs9xI9I39KnxQmaGwg6nsQv752vKDN%0A/FyiJN56wkNYNSg4NnnHukTIrsuImSNhTPXFXkt5TcH0uR0f6eUvDr9AfSjB7yzexIJgnKCq83jn%0AYf7++KvTxxgn3OuhW0lIxDQfA/k0nueNF5rwGDFz+GQFbdIX+RclzSkQKELCkDWCqnHF91cgMGQV%0Av6KhCGlGAZe3iprmSs63XkAzVCobyjjwwhFG+samkNxMUFQFffICYPwDU7RiwJrnediWM3F9siLj%0AuS6O5WDmLWRVRpIlqpoq6Dx6nnAiRKIqRvu+05TWxAlErz0m4Er4ZMPH+GTDx+Zsd8tDN3Hg+cN8%0A908f446PbMGxHfrPD3Jkxwlee2Ivrz+5j3s/eTs1i6aXko6EffzaIzdzx22L2f3GKZ7++SH27DvN%0AZz9xa5HEgjq/8dFN3LL+0m5VGrfgSZKE43gzFqGUJIHnMUGAju0UAzPFpTFU9dK97U3pK+E64694%0AU4swL480sWSSMFBDoGrcanb9341lLZVsvWURW29pJhTQr/p7JoTA0FWa6kupKLv21OITI308392G%0AhGDIzE0sihVJQpEkZElCl5QpKcY+RUWTlRlTjx3PZXN5A8FJmxxJCPTx9pfDp6isShQrvMV0PxfG%0ACX0yPO/SZyNLEj5JQpVkNEmeOL/rebze18lgPlM8jyguIG4E8umvYuWfw3OTeF4eRV09XkTnxuzm%0A4R1C9JPheia2M4hld5ExD5K3WgGBT1uFIsewnQF6Rv8Mv76a0tB/wqctm/MNdD0Py3XwKBKv47pI%0AN0Avekm0nFd6T3JwqJuEHkCTZI6N9nI+PcI9LfMkpjE+5TErT86xWV+6gIXhUjzPoyszyt7Bc5ju%0A9KAZv6KSty36c2kSegDHc4loPqRx0nY8D9tzcSf9FIyrCkoyG8rq2Tt4nm2pIRK6n6SZZ//geRpC%0ACeL6/JLH9SCg6CwMlTJm5RgspOcsPTtqZhnIp6gJxIjr85tSA1DdVMm3/9sPufOjmwlE/JQvKOHQ%0A9mO89/P3MjowxlD3MKmRDOdbuwnFAtQtvnJa1uo7lnPwxSNYeYsTezqQxwmoflktB186yv7nDzM6%0AmKLlpoX4wwYl1XGe/NpzvP8L9xOKBTi84zh95wZZsXXJvF/r1aBhRR0f+s8P85O/fZqvfuGb5NJ5%0Avv9nP0GSJYLRABsfXMftH95MMDY9FaxQsEml80TCPu6/ZyWVFVG+84PXGRnNUloSoqmxjNa2C6xd%0AVYeqKZgFC1VTkGWJxoZSWtt66O1LUlMdw3FcLNshHPJRmgjR2tpDX3+SaNRP+8k+6heUXFV2SG1t%0AnPZTfdy0tp6hkQw9vUkWNlzyv8qTF7/zkDP9yQ9vmrvRLFi1rJZVy2rnbjgD/rVjL7++cC23lNWz%0Ao/cU3z91YMpxgcAZ1/qfIms8/tPxXORJBH7R7Xm1z17Hc0lZBXRJwXIdjPFaAoqQMF0H1/Poy6dm%0AtBh6nofreROfZ5kvyBeW3UpLtAzHc6+tavk1QFIakJVm8CwktQnN/1EkefoCdj7xjiB6z3Ow3RFM%0Au5O82U7G3Ee2cBBJGBhqC4ngNoLGLehKLabTSyr3CkPp7zKQ+jo18a/MWu8b4MRoL62j/fTlU+Rs%0Ai119p0lZeRpDJayMV03zV78VrEpUc0flInb2nuZMaghDVjg5Nsim8gbuqJy74MJVYfzmrPSHWRQp%0AZUfvSXqyYwiKfmpgxgfVkkgFewfO8e9nD7F3MIYsBJ9ctB6B4I2Bs1zIjrF/8Dw92TF+3t3K8dE+%0A1pfWUROIYsgqj9Sv5KvHd/IPx1+lKhBhMJ9mzMzzkYXrKPP94rX1E3qAuyuX8ZNz+9nR106pHiKu%0AB6a9F67nMWpmebWvg9OpQW4rb2bB/8/ee0fHdd15np+XX+VCVaGQA5GJwBxESRSVJUu2nNO0O8ju%0Acfd6dtsz0326T5/Z2eOd2d6e7T3TO7073dtt747b08njbFmyZIvKYhAp5gSQIEDkWKhC5fTe2z8K%0AAAkSAFEQQIlefc/REQHcd9+tV/fdX/7+HOvPA19S5qayqZzmnQ3oDo3W3U3kMnm8QQ/DPaOcf7ub%0A2rYqpoZDdL/TS1VTOa4SJ9sf6VqYo2lbPZ5AIYb46Jf28/Lfvcn5Q90EqvzsfargBmze0UA6keHi%0A0ctIssQjv3Y/To8DaqB2c9WCAtG4tR4jb2JfQ5b/emHv0zupaq7g+EunGeoZJZfJ4fY7adnVxJYD%0A7ZQsY3FOTcf45Svn8XjsKLLI6FiExvpSvB4boijw2CMdfO8Hx/jJ86dwOjRUTWZLRzXVVT7u39dM%0AX/8UL7x0lupqL6Zh4XbbeOzhDlqay+m+PM7bh6/Qc2Wc7p4xnv7IVmT59h6ehx7YzI9++i7P/fw0%0AuZxBLLb+4Z8PAirtbgbjYXKmwbGpQWw3ZapVOzx0RyYAuK+sHn3u7y5Fx8Ti5ZHLdHjLqXEu78kK%0ApRP0xUKMJGfRJJl3p4ZoLymf82QKvDZ6BQGB2WyKfcF6AFq9Qc7OjJI18wzEw7ec40Gbk4FYmFdG%0Ar7A7UINH1XmsqpXnhy4ylIigihL1Lh+1zvVjTpyHZv88mv3z6z7vSpC+8Y1vfOOO3nENSGZPMx37%0AW8KJ7xHPHEIQVFz6AXzOL+J3fQGnvhtZ8hXa/4kebGoXhhkmmnoFn/Ozha5yy+BSZIKL4XHi+Qwd%0AJeWokkw4m0KXFDa5/CiiRMbI0+gKLPwMLGh79S7fLcQ4qXyOLb4qKm9i2VNFiSZXgBLNRiyXwQR2%0Al9by6U3bFtXRZw2DCruHZk/pwotxI/KWiUfVaS8pR5dkfJqDTS4/oiDg0ezsCtTgUnTqnCXkLZPZ%0AOXdaR0kFH6vrLMSgAzWLhFxAd1Bmc5E2cmRMA02S2eqrImcaHJ8eZDAxg0vRqHf5MCyTmUySOqeP%0AgO5EEkVKVDstnlKypkHSyFFh9/BMbSfb/NWocy9ZOp9jh7+GUtt1q8y0TFRRoqOk/BainsnMJEdC%0AR5b97m5GqVZKh7sDr3rroSGJIqokczU2xTvTfUykooQyMSbSUcaSswwlwlyNTXFqZpBfjF7gpZHz%0A2GSFvYEGLGAkGb7lv6SRxa+tjWxEEAQ672tF0QqNR0qCHlp3NSIrEr5yL217mtj71Ha2PdhB0/ZN%0ASLKEw2On497r7Wzr2qspqy9Yibpdo31fC1seaKdpWz0tuwpuR0mWqGwsY+uBdrr2b8YTcCOIAppd%0Ao/2eFgRRQBAFqporqGmtfN/pUd1+F5v3NrP36R3c+8xudj62lfqOGmyO5cu+sjmDyakoM5EE8XiG%0AQMDFg/tbqSj3IkkiAb8Lj9vGxGSUVCpLwO+iptqPzabidtmoqfIRj2eYCsUwTYvKCi/VVT7sNo2A%0A30U8niYaS7Frez27d25ClmVM00KWJdpayrHpasFiRaCpIYjHY6es1IUoSkxPxygLutm+tW5h3o3A%0Aq293MzAcoqq8ZMXv8I3Dl+kbmKK6smRd+CEq7R6G4hGSRo56p49Wb5Bmz3XPRYlmZzqTJJxJstlb%0AtnAW6LKCgMBYMkqZzblwJqTyebb6FxtYM5kkPZEpNEnGoWhYQK3TO5frBB7VxkwmSbu3jF2l1Sii%0ARJnNxXQ6wUw6RY3DS4PLT5fvutXsVnTi+SzT6TibXH6cikqdq4SpdIKJVIy8ZVJhdy86l3929RI2%0AWeHQyACHRwdJ5nPUuDxYwHBsljeG+nlnbIhoNkO53UnGyPNifw81Lg/RbIZz0+MIgoAmSrw2eBW3%0AquNQ7gxrqmBZG5wFtQ6Yjn2HcOKH2LXt2NWt2NTOG3q6L+3iCcW/y2T0r2gq+xHKOrUB/RAbg1Qy%0Ai6xIi+KdAOdnz/MfL//HVc/T7m7nc9Wfo85Rd8vfRpJh/vryG/TFprg0O0beNHErOiWqHU1SsICs%0AkSOcTTKbSyEiUGHz4Ned5E0Ta4nshT2BTfxBR/F9BT5E8TAMk/hMHM2hodvXTojyq4rf+zffRZZF%0A/pc/+gR2+/LC49/+h58yPBbmP//pF3F8+ByLwmef+0e2llbg1fQC2ZfHy8eb2plKJvhezzmGY7N4%0ANZ2BWIQvtW+nwVPC77/2Iv/bgScIpZJ87/I5Hq1tojNQxp8cfY2vbt1Duz94R9Z+V7juXfoD2NQO%0ANLkBSfQirCI5yqHtptL7b5DE90bv+CE2HudPDVBZ7aOqbuNapYYyCX4yeGrR72ZzKWZzS7tUTSxG%0AUhFGUpFl51zvktdShUAAACAASURBVLsPsTxioRg//9ZBtjzYQed9G9cc5lcdTofGTDixpgz7DwHR%0AbIZnO3fi020LuU4XpifojYR4pnEz24MVfPv8SZ7rvcTv7dhHqd1ONJMulA9bBW9vJJPCp9vR1zEs%0AfDvcFYJeUzahUVyjAl1pRFc2JmvyQ6wOb758gZGBEJZlEijz8MBjHfRdnuDUO1cp8TvZcU8jsdkU%0Av/jJKXwBJ2VVXp74+A6crvXnmK93+vnLvbfP/i4GgTW67T9E8UhEU1w8eoXq1sr3eyl3LSzLIpXO%0Aksvdmoz7IVaHzkAZQbsDRZKwzTHgjSViyILIJk8JXt3G9rIK/vz42wCU2h2MxAv5X1tKy8kYBgPR%0ACH6bHU3auCz7m3FXCPq7FRYWOTPHZHqSycwkkVyE2dwskVyEZD5J1sySs3LkzBymZSIKIpIgoQoq%0AuqRjk2w4ZSduxY1X9RJQAwS0AC7ZtSElX+uNKxdHKK/ysXVXPX//zdfZvreBN395no98eifXrkxy%0A6p0+Hnisg7JKL02bK2jrqka3bUyfe7di44GyO8/4dqdhYWGYBqFsiKnMFFOZKSK5CPF8nFguRtpM%0AkzWz5M08FhaSICELMrIoo0s6TsmJQ3bgVtwE1ACleikBNYAuvb8NfnLpLPklWPHu2P3NHNOZaSYz%0Ak0xnpwlnwyTyCRL5BCkjRc7KYVgGpmUiIBSeqyijiRp2yY5dtuOUnXgVL17Fi0/1UaqVoorLc2Ws%0AhHzeIJ7MkM3mC+vL5bEsiamZGLbkre9QNmdw5sIw3b0TBPzOJdkH7wQsyyJhJJhITzCdnWYmM8Ns%0AbpaEkSCZT5I20+TNPIZlYGEtnImKoKBL+sKzdMkufKoPn+rDr/rxqt4VWxyvF5zKrd9X3iyQU83n%0APGiSTMYwkASRUpuD4fgsoiDwkU0tvDl8jf5IGL9uR5M/tOgXIZp6ldnUS/gcX8ChrX8Lv/cKyyqw%0AaRmWQd7KM5gc5FL0Ev2JfibSE6SMFIZlFA4CTEyr8B8UDuYb47/zpTYCAuIc17wkSAsbXhIkHLKD%0ASr2SGnsNdfY6auw12CX7wrgPihJgs2tUVJdQVecnnzPJZQ1OHr2KIArksnk2b6nB4dJxODV8AScV%0AVeuf4fqrCsuyMDExLIO0kWYoOUR/op/+RD/DqWEyZqaw50wDA2Nhz9283+D6npvfb6IgInJ9v2mS%0ARpleRr29nmZnM3WOuoX9JrC2MtQLh7r5p//w41WPT0RTDF4cLvo+xWD+PTYtk4yZYSw1Rk+8h75E%0AH6OpUZL55C3v8fz3ACz5XOefj4i48G7OP1tZlAmoAapsVdQ76ql31BNQAyiisjAOYenyu9GJWf7x%0AR+9w4swgpmkSmS2EoL7+b7675PdhAdlsnlzO4MtfvA9V2dij/8YzMZFP0J/spzvazbXkNabSU+St%0A/PVnObcvl9ufcP1Z3rhH5887WZCxSTbKtDKq7IVnWWerw6W4FvbwWvfpUqu4GR5NxwKimTSm08VI%0APEqZw4kiiQTtTgajswTsdgK2Qkn1TDpJrdu7rhVdt8NdIegzuT4yuausjc5l42BZFlkzS8JIcC1x%0AjbOzZ7kYvUgkG1nQSJfatCvOOTd+fuMD5KzFlkwkF2E0NcqJ8Im5OnaVals1be42OtwdBLUguqSj%0Aiuod0XJvRCadI583cDh1REksZHXPsfZJssjmrTU8/Znd2GwKtrluWYIokIilicwkcHlsG5r5bVkW%0Aecsgkc+SNnIL9bKlumuB279weBdqbCVBWLXiFI+mUHUFRZE2hBjIsixyVo60kWYmO0NvvJeL0Yv0%0AJfpI5BMrHpQrzjs33phvSnLz5XmYzkxzcfbiHOOhhxZXC3t8e6iz1+GSXchCcUyUMxMRTr92Abff%0AibyKvuj5TJ50MnPbcWtF3syTMBKMpcY4ET7BudlzhLKhNT9TuEGJt8DAWPL4msnOcCV+BXG6INg9%0AiodGZyNtrjYanA14FA+6WHiXbxT65UE3n3pqB/XVAU5fGOLMhWHyeQNVXfp7kCSR2iofD97XyuMH%0ANq+qRHAtmD8To/koV+NXORE+weXYZRJGYpFSVPS8WIvOxJufZSQXYTw9ztnZswVKc0EmqAdpcbbQ%0A4e6g1lGLLupoooYkSuvCXTCPzkAZ74wN8crgVWbSKV7s6+Ejm1qwyQouVWM4HuH+6jpEQaDB6+PI%0A2BCKJH0Yo78ZgqAgCg4EZD4I1rxlWaSMFBPpCbpj3RybOcZQauj6QXkn1nDDIZIyUlyJX+FK/Aov%0AjL5Aha2CTk8nHe4O6ux1uJWN5GtejIG+KcaGZzjweCeBUheOOWFeVevH6dJ59KPbePHHJ3C5bWzZ%0AWU/71ho2d1Vz+ng/V3vG+cQ/uweXe/3bNML1Gvnj0/0cHLvI2fAIU5kYOdPg7+7/bbaWFJoTGZbJ%0AQCLElegkja5SNjkDyOLtFaYf//0R9jzQQkvH+vYcNyyDWC5GKBuiN97Ludlz9CX6SBl3rjb7xv02%0Ak53haOgo74Teod5Rz4HSA7S72/EpvkVEMLeZkI57W/ndP/9NNnXevn94/7kB/vr3/+t7/BS3wrAM%0AItkI/Yl+3ph6g4vRi2sWRmvFvOVrYDCdnWZ6Zpp3Zt5BEzU2OTbR5emi1dWKT/UVlCpRRlVkWhrL%0AaGks43Of2MX/+Kc/IZc3+J//4JkVs+437DNYFhkzw3h6nPOz5zkSOsJYemxNCtKa13CjYmUZDCWH%0AGEoO8crkK5SoJXS6C2ditb0aj+LBJtmKMoRaSvz4bLZbJNAmr4/PtnbxvZ5zfPPsce6pqOHpxjZE%0AAYJ2B25VZ7O/UHLY5PVR43Tj1XTkD2P0i6Gr7SSyJ0jlLqEpmxCFpRu9bDTmLarh5HBhM88cYTw9%0AfsfXsRJMTEZSI4ykRnh35l0+Xf1p9vlX3yEKoDvaR629ArtcvMBtaa+kpb2QMPXox7Yt/P63/vtH%0AAOjaUUfXjsXlb9v2NLBtT/Fds4qBZVlMZ+J8t/8dvj9wgngujV1WWa669PTMEH924SWeqOzka60P%0ALWrLuxx0m0IyniGfM5DXwarPGBlC2RCj6VHORs5ydvYss7lbKT7fL1hY9Cf6GUwM0uXt4kDgAM2u%0AZhzy7ZkENZtKaY0fu2t1e0zRVJRVWP6rhYVFLBejP9HP29NvcyZy5hbP2fuNjJmhO9ZNd6wbp+xk%0Ai2cLnZ5OGhwNlOllC+NEQaC2ysfwWPh9WadlWQvW9FvTbzGSGnlf1rESwtkwb02/xeHQYSr0Cro8%0AXQteE6e8uqTaP9n/+JK/F4BtwQq2Ba/X6ZuWybuhAfaUbqKr9Hrbc11W+Nr29efPvx3uCkGvSlWo%0AUi2R5PPkjDE0uQFRuPWA0JQGdGWdGOaWQCQX4VT4FIdDh+lL9N1RbXUt8Kk+yrSy2w+8Cd8deoFn%0A6z9Fnby+lun7ibSR562Jy3z/2rvYZJUHgs3UOwM8N3yaa/HQorGyKFHr8FHn8NMzO854KrIqQe9w%0A6bzxi3Nc653A5tAQgJKAiz37i0sCTBkpxlJjXE1c5fzseS7HLpM200XNcSdhYHA6cprh5DAPBh9k%0Aj28PAS2wonu0tr2aR/T9eAKrY020u200bqvHU/revVOGZTCRnuDozFGOTB8hlA194N/leD7O4dBh%0Azs+e56OVH+Wxm9rC7tpaR2W5F2mDXPLLIW/muRy/zKuTr3I6cvqOejXXAsMyGE4NM5wapjvWzZdq%0Av4TTubygn0xFGUmFyZqF5LoOTyWDiRlaPeXEcmlmMglEQWAoMYMoCNgklWZ3Gf3xKf6x/2iBxEyx%0AUWn3MhAPMZsrkLE1uYKMJsN4VQeCADOZBG2ejaPBvSsEfSJznHj6EJl8H/H0W0iCc47tbvFBEnA9%0AuyGC3rRM+hP9HA4d5kjoyB11ma4ViqBQa6+l0rZ0OZJlWURyUS5F+0jkk8iiRKurgUpbEAGBK/EB%0A+hJDgECHu4mgXqhx740PEslGyZpZMmaOPb4t2CWdcG6Wc5HLGJhU28ppcFQjizInwxdI5lPYZTtp%0AI41bcdHpacawDEZSk/THCyGPTc4aqm3lKOLGbMmZbJyDY5cQRZFP1u7g8/W78WkO3g1du0XQA/g0%0AJ+U2N6dnhoissntdoMzNzHSc2XCS6Fy70mLpqAzL4MLsBQ5OHuRa4hoZc+Pi0uuN6ew0L469SDgb%0A5pGyRyjXy5cV9uX1QcrrV08W4vY7+chXHsFZ8t76DuTNPH2JPg5OHOR89Pxd8S7fCJtko9pWfcvv%0Ad22rv+NryRgZ3g2/y8sTLzOYHPzAK0s3o1wvx6WsrGiemBmgLzZFjcOHTVIwLJOTMwPUOEoYT83S%0AG5sgY+Q5Fxlhu6+WC5ERvKqNWC5NKBMnPKcI5E2TaC5FKBOnJzqGJspEskkuzI4iAEF9Y8Ord4Wg%0A1+Q6vPanbzvOrm277ZhikTWznAqf4o2pN7gSv0Leyq/7PTYCXtVLs7N52bKolJHm8PQpYvkE5Xpg%0AUcKZhcVQcpx6RxUT6Wmm0iE+V/sUAOciPQynxulwN6OIMgKQNXO8NXWCrJnFKTs4O9uDKIg0OWt5%0Ac+o4Qc1Pd6yfHSXtHAqdotPTzEQ6xLnZy6iCjInFoemTPFZ2L2X6xrAYxnMZumfHqHf4eaCs+baN%0AauySilPWieXSpFfZ1nfP/lb27G+9/cDbIJaPMZ4ev6uE/DwSRoKjoaMICDxe/jilWuntL1oFZEWm%0AfNN7YxHLm3muxK/w/NjzXI5dvmve5XlIgkS1vZpNjuI4RTYCKSPF4enD/HLil0xlpu46IW+X7DQ7%0AmylRVq70CeouwtkEWTPPJmcAVZTp8FRyOjyEZVnUOfxcjk7Q5AryVNUWLkVGSRt5dvjrCOouHqvs%0AAGAmEydvGaiizEQqRiyfZnegnm/3HsLC4unqrRv6ee8KQW/Xtm2IEL8dUkaKo6GjHJw4yHh6/I4n%0A6awVAgJBLUiLa3mXcTyf4tzsZX6t7mNU28vnYtUF68u0TNrdjews6eRacph/GPjZwnVZM0ep5mOf%0Afxu6pM3NleRU5CJfa/wiDtnByxOH6I1do8lZS9bMsdndyJHQabo8Lbw9fQKA0dQk74TOUGsvWH3X%0AEqPc59+xYc8kZxpEc2lcir5Kfvq5g+sO54JIgkSbq42TtpMfqHh8MUgYCY7OHMWtuHko+NCqY6CW%0AadF9vJeTr5xjvH8CI2fgKnGyqauWbQ93UlZXuua8B9MyGU4N87PRn3E5drmQBX+XwSbZ2OrZ+r5z%0AGuTNPMdCx+5aIQ8slCbLt/Egdnqr8GkOJlMxXho9T7nNQ70rwHNDp3HIGjv9dfTHQ1iw0PF0fovO%0A19cD9MYmuRgZ5Z7SRkRBwLBM0sZ1RTNj5FE3yJsJd4mgfz8Qz8d5e/ptXpl8hVDmgx/DuxE2yUaz%0AsxmPsnx/adMySBsZ/Kr3lhpTAYGg7kcSRHRRW2z5COCWnejS9Z7XFhapfMEtP1+3mjIyC3Npkook%0AiGiiulAekzVzeBQne/3bUEWF/aVQbtu4ngSFzyKTNQ1Sq7DQZ3MppjMx3LK+ZGOhpZBKZnnr5fOc%0AOnKVfN6gY3sdjz6zvWimv1KtlDZXG9eS14jn40Vd+0FBPB/nzak3qbJVsdW79bbZzfmcwc+/dZBf%0Afud1Rq+OYxomqk0ln82j2VTeeeEEn/nXH2PzvpaFXvLFYDY3y8/Hfs7l+N0p5AFKlBK2epe2/N44%0AcpnLVyd59IE26mv8G5qsfCF6gdemXrtrhbwkSDQ6G5cNa96IE6EBTs0MFhqAzbW01USFoO7CtCx0%0ASV0yOFU4Q938ZfcrtLjLC8pCOsax6f4Fof7C8Bk2z8XlXxg+wxc27V3nT3odHwr6JZAxMhybOcYv%0Axn9BJLc81/l7gSRIuGTXQr27LMiYlrlQl5/IJ9bsWvQoHrZ4t6xY/62KCl7VzYVoL7t9XeTNPCAg%0Az9WSi8sQTNxIAnLjZymzldKXGCKo+UkaKcq1lYW2W3HglO3YJI0mZx3JfBpV2BhWPAC7rNLoDjKY%0ACHExMsom5/LrSxs5zoSHuBAZpdEVJKCvziJ9/cWzRCNJnvjUTmRJ5OKZIV78wXE+++z+otYqizJb%0AvFs4NXuKeHztgl5ExK24KdPKKNVLKVFKcCku7JJ9gWPBsAyyZpZ4Pk44G2YyM8lgcpBwNvyePVih%0AbIhDoUNU26oJ6iu73U+9cpbn/+aX2Jw6X/+/v0rt5iokSSQVT3P61fO8/Pdv8Pw3D1JSXkJlY3EJ%0Apjkzx7vhd9clWcyreKmyVRHUgngUDy7FtVDnLgkSJiZ5M0/WzBLLx4jmo8xkZgoshdkpEvnEmu4r%0AC4U94ZKXjikfebePQ8d6efj+jWV/nEwXOkoOJ4ffk5BXBIWgFqRcL8ev+fEoHuyyHZtoQxZkREHE%0AsAxyZo6UmSKejzObmyWUCS08y5y5tiqJoBak0dGIJt6+qU+Ht4o6px8BAVWU8Cr2BRd87Vz76vvL%0Amheqd36j8V48ig1ZEPlqywGyZh67pKJLCpX2EsDiycou/JqDOocfp6IBAm25D/vRA2BZOVLZC4ST%0APyaRPk7eDCOJbhzqDryOT2DXtiMK761+dL587mT4JM+PPf+ehbyIiCzK2CU71bZq6hx11NprCWpB%0A3IobZU6wCUJBeM6/OPMsZtF8lKnMFKOpUQaSAwwlh4jmoovYuW6GJEgL91kJbsXFk+X3c3DyCAcn%0ADiMi8GjZvez0daKL2oKSIAriIlehIsq3JMzpksZT5ft5YewNDMtgs7uJ7SXtC3+TBAmbrCMKIra5%0AuRqdtYSzUX46cpCMkaPRWcPj5fspUTcmKaVUd/FYRTt/cekV/u7qEWRBYk+gHmPOw5AxcsTzGWYy%0ACX42fIYfDZ4kY+S5L9i0olJwI8ZHwuzY10TH9loEQcDu0vnZd4+uab1VtiraXe2MpkZvmzB2I9Na%0AhV5Bs6uZens9NbYa3Ip7gUXsRmaxGxW1Gxnh5tkdpzJTnAyf5Hj4OOFseE1Kp4XF2chZtnq24lW9%0ABdKXZXDi5bMAfO0/PUvjtnokeY68yLSo76xFtan84tuvMdY3XpSgtyyLmewML4y9UHT5nIiIJmrU%0A2GvY4tlCu6cdn+pDEZQFlrulFN/5+5qYixgM82aecC7McHKYa8lrXI1fZSpTEFjLvc/z0EWd+wP3%0AL2upT4di6LpCwLe6Koa1IG/mOTN7hrOzZ4v2ikiChF2y0+npZJtnG/WOeuyyHYkCu908e+BSz/FG%0AshzTMjExyRpZxtJjDCQH6I33MpgcJJ6PL5yNyykhAgJ19jqanE2r8np4VBse9XqFl2GZfOvKm5Tr%0AHvbPUWq7let/vzGprlRf/F3YZHXZn22r9BquFXeFoDetLJHET5mK/TWGGUMSvahyNYYZJZp+lVjm%0AbUpdX8Hn/CKisPbWiyYm3dFufjDyA8LZtdekKoKCW3HT6Gxkd8luml3NuGTXLRnIK200y7LwKB5q%0AbDXs8O7AwiJv5ZlIT3AlfoXuaDfDqWHi+TgpI7VwENslO7tLdt/WVSoJIq2uBlpc1xN75tf3h22/%0AvfDvCr2UP2776sKYT1Q+estcIsKiuW78nP+i6dcQEPiTzn+FgMC/7/w6ALqocX9gJ/cF5uPy68lV%0AdStsksIjFZsZSIR4Yfgsf3TyBwQ0J9G57nX/x6WXyZp5hhJhMkYem6TwkeouPlLVhV1anQJZWubm%0A0tlBJElAkiUunhqkonpt/cdFQWSPbw9nZ88ykBy45e+SIKGLOg7ZQa29lk5PJ5tdm/Fr/gJ16hwE%0AQSCeSGNJIrq+zOe46cFbWLhkF5scm3ii/Anemn6LN6feJJQNFW0R5608R0JH2OzeTEANLLvnI1NR%0AaturKa32Lwh5KLAmqrpCfUcNiq6QihdXZmhhcWj6UNH5DjbJRpurjYeDD9PsbF6kpKzKLb7EkPl3%0Aut5ez/3cj4VFKBviYvQil6KXFoRV2kjfopS0e9oJast7RVxOGzZN2dCUkrH0GGcjZ4uqVBAoMCnu%0A9u3m0bJHC3tgnuZ7jc8RwJIsStQS2t3tWBTY+IZTw1yKXqIn1sNkZpJEPkHaSC9SoLyKlzZ327Ke%0AkdtBROBrLQ8jrHb9HxDcFYI+lb1AOPEjVHkTpa6vYte2IQoqlpUjmT3LVPRbhJPPoSttOPW1kRFY%0AlsVEeoKXxl9iJjuzpjkkQcKn+mh3t3N/4H4anY1rFl83byIBAVVQqbHXUGOv4aHSh4jkIlyOXeZC%0A9AJDySHCuTB+1c9m9+ZVz7/U+m50+c97G5Zb12rnupHD/3bXbAQEQaDS7uWfN+8noDl5dbybqXSM%0AQuMMgYuRURRRwiFr1NhLuK+smc/V7aLGsXpB/fDT23jtxTP8+O+PYBgmW/c08OSnd655zVX2Ktpc%0AbYylx8iaWaAggObdxx3uDtrd7fg1/4qK3YVLo3jcNtpaVuceFApcqwgIuBU3T5Y/SYuzhefHnqcn%0A1lN0NcCV+BXGUmP4VB8SS6+zpMzD1FAI07SW3GOpeBpZlVFtxXntMmYhDFcMvIqXA6UHeDj48Lqy%0ASi71TpdqpRwoPcD+wH6iuSg9sR4uRi8ylBoinA0Ty8cA2Offt+K7smNLDecvDTM8GmFzS/my49YK%0A0yoQcV2NX131NSIiNfYaPlb5Mbo8XSt6dIrFzTlFuqTT5GyiydnEU9ZTjKfHFxSoifQE4VyYtJGm%0AwlZBq6t1zUK6cB7efbgrBH06dwnDilPq/B0c2u7rQkJQsKs7CLh+i7HI/0oqe2HNgj5jZjg0fYhL%0AsUtrut4u2Wl1tXJ/4H46PZ2LNrVlWUzNJrCwKPOuj2tNEARK1BK2u3eys2Q3oewUF6MXUUUVm7Qx%0AFLK/CiizefhK834eLm/jVHiI/vg0s9kkhmXilHXqnH62ldTQ7qlAKZKL2u7UePqze3j6s3vWZa0C%0AAvv8+zgdOU3GzFBpq6TJ0USnp5Naey2atLL3KpPJMx2KoaoyJd61159LgkSTs4nPVH+Gn43+jDOz%0AZxYUj9XAsAzOR8/T6mpFWob2c/vDXTz3Vy9x7cIgnlL3ArOgaVrMTs3Sc7yXYE2AstriEjYHk4NF%0AheDskp37A/fzRPkTd/Q9EgURr+plr38vu327mc5M0x3rpifWQ9pI0+xsXvH6A/ta6O2f4rlfnMEw%0ATSqCbnRdWeiodjN0XSlK2CWNJEPJIVLm6q35cr2cZyqfYYtny22z29cTkiBRZauiylbFw6UP05/s%0A59zsOYaSQzQ7m9dEIgZw8sIQs/EUnc2VlPpWl7eTTGe51DtOLm/QWBugdANDKyvhrhD0hhlDEhzI%0AYsmtWrEgIIleJNGNYUbXfI/+RD+vT72+pmv9qp89vj08WPogpdrSJUCReArTWj9BP49LQ5NU+t2U%0AecoW0WJ+iOWhiBItnnJaPOtr+fScH6assgSvryBUk4kMV7vH6NpZv+Y5a+w1HCg9gC7ptLvbCerB%0AVXtBcvk8U6EYLx08zz27GygLrt06FQSBals1j5c9TjwfpyfWU1Sy3sXoRZ6pfAYVdcn1u3xO8tk8%0A3/uznzJwcRh/RQmCKJKOp7h6ZoDTr52jdU8zV88MMHjpOsWq3WNn56Nblr1vb7x31eEGAYFaey0P%0ABR96X5VlURAJ6kGCepC9vr3E83Fskm1Fwdw3ME1VuZcfv3iK7t4xOtuqcLt0FOVWxUoUBL7wyT1o%0ARVAKx/NxhlOr7x6oiRp7fHtoc7XdUSF/MySxoKQ2OBpIGoXug2u15r/1vUOcuzzKn/zrZzjgWx0x%0AWySa5Ns/PMLoVJSvfv4+ntzfvqZ7v1fcFYJeFGyYVhrDimNZi117lmVhWnFMKznHllc8cmaOVydf%0AJWkki762VCvlkeAj7PPvW9LNZ5gmYzMx+idmqAsWyBkOX7xGIp3FMC3KS1w0VwU40zdKIp1FEARa%0AqgK4HToXByaIJtM0VgSo9Lt563w/brtGJpenNliCJAr89MgF6stLqAl42be5Hn0d+cA/RHE49mYP%0A9zy4Ga/PUeDWn4jy8nOn3pOgFwWRx8sfXzJR6XZwOnS2ddXS1z+1Lm1JBUGg3lHPPv8+JjOThLK3%0AMgouh/H0ONFcFIfkWDLu+ub3j3D1zDVmp2OcffMSLp8TURJIxzOk4ilUXSU6k+DEL89gmdcTrWra%0AqlYU9KOp0esdz24DVVTp8nThU5cO17z+bi97OmqxrxA+OHymn80NZZS4ijuLLMticiZOaDZBe8N1%0ABVSTtNt6bgB+9MJJ3j0zQDKZxbQs+gamlx0rigKfenpHUYI+ZaSYziw/580o08tocjZhl9d2Jq83%0AREFcNZ/DekKWJNwuG5evTREKr63iYl3W8b7duQhociMCEpHEz5BFH7rShCAoWFaedO4q4cRPsCwL%0AXWlb0/zzjSOKhV/182jwUe4N3LviJpIlkYGJMOlsnraaIC+fusLmmiBBr5MXjl3i1x/Zwaune9nX%0AXodDU1FkiWPdg6SzebxOGz8/fonP3L+Fnxw+z7NP7MYhqaiyhCQKGKaJIkk4dBXxbgwe/QpgemKW%0AE4d7OfVOH0P903jmaFoN06SiajHz1qnwEUq1cqrtt7KbWZbFYPIqhpVnk7N1wfKVBIm8mWcyPUKl%0Are6W6+4kZFGmy9PFhegFIuHIqq3lAuXxCBX60nkCOx/fSkVD8R4pt3/lw3smO7PqMjBFVGhyLm+p%0AvXGil87G8tsK+opSd9GCHgrnRDHC90Y89mA727tu3wUQCgqbphV3n/nWs6tFqVa6bqyIdzMkUcSu%0Aq6QzOeIb2Gb5drgrBL1d68Jte5iZxPdJ57pR5aoFV302P4ZhhvE5PoND21703Dkzx+uTr5PMF2fN%0A2yU7e3172efft6KQl0SR8hIX1aVecvnCoahIIl315TRU+Hn+nUu47Bqt1aUMTUao8LnRFJmLg5Nk%0Acnkq/W4mI3EsLJw2lZ1N1cg39GsvL3HTXlvG1obbkz+8n/jhifMc7h2gzO3kDz9y4P1ezrpCt2vU%0ANgYpr/LSM7HIKQAAIABJREFU0FpBeWUJCKBpCrWNizOl+xLdiIK4pKAHcCveW4SnhUXGTHE09Cqf%0Aqn52wz7HauFRPLS727kcu0w4t/rqlOHUMDtLdi7put/1+FZ4fP1pQBNGYtWCXkSkRF2eEjWTy/PC%0A2xcRRYH7tzVQ5ndx9sool69NUl3mZcfmGrI5g4NHenDYNXa211AV9HDi4jCDYzPYdIVd7bWMTM5S%0AX1lCZamHTDbPL4/2sKOtmrdOXaXc76axOsB0OM7R8wNMhePsbq+lodrPDw6ewe+xk0xnaawpZUfb%0Adc77/XtXjuG/VxiWQcZYvaCySbY7as3H4mlOnh/ixPlB7t3ZwD3bF79fsUSaX7xxkYmpKDu6atm3%0AY2O7Zc7DwsIwTUzTwjDeP2bVu0LQS6ILn/PzyFIZkeRzxNOHC656wY5N3Yrf9SXc+gEksfgYZF+i%0Aj4HkQFHxRkmQaHG18EjZI7dtirAUVEVGlqS5Eg3w2G08trOF6dkEx3qGONk7gq7KbCr30VlXzv7O%0ATaiyjK4qi4Q8FKzG5VqtfpDQPTbFyxd6aQiurdzsvSKRz/D2ZC+jyTAPlrdS71y+u5ppWbw1cZm/%0A6zvCvaVNfKJ2+4rc+E6XTltXNZcv1LBtTwN1jcuXQQkIdMfO0p/oIWtmeTj4UQJaOSkjSXf0DBei%0AJ2hzbSFwQ8LQ0dCrDCf7uRA9gWlZ1Nob2ON/cNWf3YJ1ZTATBIFWVyte1VuUoA9lVu/qvxn5nEF4%0APIzdY8fhXr0AKZZUZSW+gEQyQ0djOaZp8cJbF3h8XxuXB6a4Z2s9x88PcnV4mkQqw96uOqqCHl4+%0A0sPvfuZe2uqD1JR5eef8NfqGp3E5dPqGQ3hddq4MTKIpEiVuOz63nWtjhYqfo+cHkCWRe7rqefHQ%0ARb745E7eOnmVP3r2ERRZwmVfexnxWmBaZlFcCvM173cKuq7Q1lTGyfODjIwvTr60LIvwbJIjJ/p4%0A9nP3UlZ65xLi0pkcg6NhZFlEfR/DqneFoAcBWQrgdXwUl+0BTDOJhYGAhCjakUQ3olA8/7NlWZwM%0An1woYVktvIqXx8sev21DBIBoMs2xniFeO9OLaVkEPHbS2fxCnFIQBMbDMb798nE0WUIURVqrS3lo%0ASyOvnunlysgUNaVeDnQ1Ii7hm68LlvDC8W7ePN/Plx/fjdO29gPAsiz6p2dI5/I0lvrR1iGu+0HB%0AbDbFSyPnOBcewS5r1K9AgiNQSFgaS83yxsRl9pY23LYJjiAIPPL0VjR9ZeILE3MuUelBhpJ9vDX1%0ACz5Z/Ztook6rq4upzCjh3GKB2OXZTbVtE32Jbh4uewZ1FYxeAN1Xxnnp4DlEUaCjbX09PgEtQFAL%0AMpgcXLX7vhil4GZEJiL8/b//Afd+Yg97n1p9TwRZWP0eNjGJ5qLLhhccNo3a8sI7/7M3LzAbS3Ho%0A1FXC0SSxZJrNm8pw2XXqK31UBjyMTUeJpTIcOtNHKJKkb2SavZ113LttEz9+5SzNdaWc6hnhM49u%0Aw2FT8XudjE4X3OMzs0maawK01gX5rz87jmlaeF02GqoCS54DwILCb1nWQtdEQRAWxt9sEBST8yEg%0AFEJIqxT2aSNNykitqTwxnzc4+HY3R072kcsZaJrCEwfauWf7JhLJDM+/co7uqxPIssgXn9lNQ20A%0ARZYoC7jxeW9VAv+ff3qbvqEQl/sn+eGLp9i9tY6nHupccQ2F3C+LG/Xj+cdnrcI6t4CJ6SjffeEE%0AvQNTeFw6wblM/R+/dY7W2iCba4N3rBb/rjrJRUFHlHSWKcUtGpOZSa7ErhRVKqQICvf476HF1bKq%0AL8lp03igq4F9mwuxVVWW2NFYjapIiILAN770GJoi868+sb9QuywIKJKEKEBdWQmmZSGJIook8cef%0Ae/iW+Z/c1coj25sKtaTvUWOMpbP851eOEktn+HefeIyKda4QeD+RyGfonh3HrehU2jwrZq4LgkCZ%0A7qHW4acnOk4oszoa2gU2t7kTwTRM0ukcDucNSqhlUW2vp1yvwqN4ORw6CBSSheyyE5vkIH1TCZNT%0AdmNaBrIg41NXX17W1BDkd37rQGFPLZF9/V4gCRKVtkq0WW3VSazvpUlPOplhemSGTJFxznmiqtV4%0ANLJmlu5oNy3Opd/tRDpLNJEGCxw2FZuusmNzDR99oBNNlXDZdV49fqXAi07BMzQdTnBlcJpnn9nD%0A829eAEBTZGrKSzjdM0JpiRO7rpDJ5klncuRyBulsDpsmk8kZhKJJ7LqCKAoosrSskAfI5QxOnR/i%0AuZdOc6V/ElkS+dzHd/GJjxRCmsOjYfqHQrQ2lhEMFPduK6KCXbKvOk4/kZlgIj1BUCtemGVzBi++%0AfoF/+eWHcbtsCAILuQu/eOMiiiLzG5/ey/hUlL/9/hH+3e9/bMX5vvSpexgYDvF//e1r/MHvPIYi%0A3b5XwsXecf7mu28zNHZdOZ2ZTWKaFn/2rZf5i++8tuL1hmmSSufIZPOYpkVjbSldrVUAhGNJEqkM%0ApmUhcmeId+4KQZ8zprGsNLIUXJLm1jTT5M0pRMGJLN3eyp5HT6ynaCvDo3h4qPSh2zLPzUMUBFRZ%0AQpWvj1du+LddK3we+xKsZbq6eEPatFutRUWWFs33XtA7Oc3QzCy6It+VzSpWQs40CGeTlHsqVtX7%0A2a6ouJXi2tT+5B8Os/2eRlo6qhEEGB4I8ZN/OMLX/6ePLxqXn6PozJk5pFVbnAIgYFrmij0MboQs%0AichFEswUg6AWRBEVVsuGmjEyC/sqFU8TmZzFWeLEVeJgZjxMKrY8693IlTESs2uriumJ96wqvJU1%0As5yZPcMDpQ8sGatv31TGLw53k80ZfOLBLmrKvUzMxPjeL0/h89h4cFczpSVOVEVGEKEi4MLj1Clx%0A2fjey6fJZvNsbihDwGJPZznf/OFxvvjkLnKGyYkLvRw9c4Fo0sbRs9fY1lrNsfMDHL8wwGP3tOK0%0AqZQHlt+3uZzB8wfP8c2/exNNlREEgVQ6RzZ7/csZGgvzV//lNR57sJ1f/+w9RVViaKKGR/WsWtCP%0Ap8fpjffS7GouulRRUSQe3NfCd354lPbmCjpaKqmbY5jsvTbF4OgMJ88NIAjCqurZbbqCriuIkohj%0Ale+DTVPwex2MT0dJJLMkUtmFHKtIbHVcApIoYNNVNlX7+eRjW9lUXeDGryv3cerKKKYFJc7rikxt%0AcPWyq1jcFYJ+Jv5d0tkLlHv/EE25NYkpk+9jfPbPcer3Uur68qrmNCyDgeRA0U0mtnu349f8RV1z%0AN8CyLHonQkzF4tT4vO/3ctYdpmWRNfPIoogi3l4xkgQRSRDJmcYCH/7tEJ8TVMKcZ0bV5FtcfJIg%0AM5q6Rl+8lNHUAM3OQr/qrJkhlJkkkguRMdOMpgbxqaXoc4ekKIg4ZBe98Qv41OCiGP77BafsLMo1%0AfmO8vOd4L3/7b7/Lk195mCeffZj/9mc/5fhLp5a9NpvOEZks3iNQba9GCkmrzsEZT49zcOIgT1U8%0AhUNeHK75nc/cd8v4R/a08Mie641kfvNj18mSfu+LB7CsLP/8k60IQgmWVfAMWcYYijXGv/jcLhAU%0AMAbZ1zHLvpY4gu1RMGdAgKaaLjBDYGVANPgfvrB8c6Seq+P8tx8fo67Kz6c/uoNEMst/+ae3F43Z%0A3FSB12Pn7IVh8p80UYugV7dJNoJakKHk0KrGG5bBu+F3qbHXsM27raAQrhKyJPLUQ50c2NvMibOD%0APPfyGXZ01vLEgXZsusKTD3bw6P1taKpMfoMS3BpqA/zx7z7OyMQsF3vHuHBljDeOXSEcTdFUV0rJ%0AbfJEBAGcdo3m+iD37Wigqe56BUI8laF7aJIzV0cWrPnashL+8AsPbchngbtE0N8OgqAAVlGEOZFs%0AhIn0RFGNLmRBZpdv1xpWuLGwLJhJJBmaiTCTSJHJ57Esq1B2p6mUOGyUu124bdoipqxUNsdAKMJs%0AKs1sKs1bV64RTqZwaCqvXLpKiX2xJl7n99JVvTTJTN4wGY1EGQrPEktnEACXrlHj81DucS24M98v%0AyKKIS9aJ5zKEs7e3DGO5NJFsErukrrpPtN2hMTk2S82mUiRJZHQwhM2+2IJodG5mNhfmWvIKeTPH%0APf5COCZtJOlLdGNaFrKgcDV+Cd1tWxD0mqizq2Q/3bEz1NubPxCCXpf0VXsXAPJcj+86PHbqO2vw%0AzFmpodEwoiRRt7kKeQlLMx5JkE2tPsQ2jyZnE7Igr/o9Txkpjs4cxaN42OPbg0ddOcxzW1hxrOxp%0AkFuwzBEEbFhWGoxrCHIj5PqxcidBUMGKYmWPQf4qiF6QqguCHhMED4K2vCB4+51e4skMf/C1J9i1%0ArY5T5wZvGVPiteNx2+kfnMI0i/PYOWUn1bZqToRPrPqasfQYr0y+giIqtLvbUURlVc/SMEwOvXsV%0AXZWx21Wqyr2FeDmwo6uWM5eGOfTuVew2FZ/XQWtDGbF4mmvDIUYmZrHpSc51j9BQG8CxyqRFy7KI%0A5VO4FTs50yBr5nAoOpuq/Wyq9vPk/nYmQzGOnRvgK5+9lwO7V0eYsxQ+fl8nH79v5RyB9cZdL+gt%0Ay8I0ExhmFIHVHzojqZGiu9NV2iqpslUVu8Q1wTTGEQQngriyaypvmpweHOOVS72cvDbCUHiWeDo7%0AxysgU+KwU1XiZnttJZ/d1bUo7j4SifK/v/QmE7MxJmMJ4pnCQdo/HeZPX3j9lnt9Yc+WWwS9ZVnk%0ADJPXe/p46fxlzg2PMx1LAAKlLgdba8p5aksrkihsaMON28EmqdQ5fVyLz3A2PEy7p+KWblLzyJp5%0ArkQn6I1NUmH34FVXl+XdtbOeE4d7GRsKIYois+EEO+9dfCBs8S5Nj+tWSrgv8Niycyuiyi7ffqC4%0AlrcbifmOeKvFje7zxq31fO0/PYt0Q9jpwGf38amvP43Dc+vzvnZ+kL/+/e8UvcZKWyVlehnXktdW%0Afc1MdoYXx18knAuz17eXKltVURbpIggOEJ1YmVdBqgSlBgEZyxgAy8DKn0dQ9wF5zOQ/IQgukGrB%0ASmFlTyBqB0Bpx4z/nwjagyzX5WVweAabrtLaVL7sGAC3SyeZyhZdqaNLOjX2Gtyyu6h6+p5YDxkj%0Aw0x2hu3e7XgV721j0pYFM5EE6UwOWZKoLveytb0GgF1b6hAEgcGREBYFqxkgnc0zOjlLZZkHURAY%0AnZiluqKEeZ+M26nz0D3Lt/C1sLg4O8AefxuzuTjDyWm2eDctKLKSJFJX5eN098iyc3yQ8YEV9Hlj%0AhmjqVUwrSTJ7ilx+jHDiJ8jSYre5ZWVJ5c5jmFFUuWbV809lpojni+v13eHuWPsLXxQsculXkdSt%0AyGLHiiMvjkzwN6+/w7H+IcrcLnbXV+PSC5s/ms4wGolycXQCgKe2tC661qbIdFaX0VldsA4P9w5w%0AYWSSco+Lh9oacOpqIX107r3cWr10NvLhqwP8xcuHGAhFqPS6OdBauDaeznJueJz+6TBuXaNII2Jd%0AUaLZuSfQyJnwCC+NnMOn2rm/rIUS1b7gbbAsi0Q+y7HpPn48eJKJVJR7S5uotq8ulNG+tRZJEum7%0API5hmOy8t5nOHe8vwc1GQixCsb7lWklEvaErYPmmIJWN5cjLJJQquopSjK95/jpBYY9vT1GCHiCS%0Ai/D65OsMJgfZ6tlKl6eLoB5cdW7OPARBBbEEyxgFqQoEN1buPJZxDcHoBzGAlTsFgg1B9IDgBHMC%0ApHoE0YNlDIIZQpBWbkiUzRmoijQXNlp5Tcvx368EURCp1CtpcjZxMnKyqGuvJa8xMzJDX7yPHSU7%0AaHO1rVhjrygSn1mmskJTZe7d2cC9OxfXwZf6nDzxwPL0sj6vg099ZHmeleHkNEdDl8iYWdJGDvsS%0AbIT1VetTiRRNpDl6cYCZWJKP7mvHME1Gp6Nsrts4L90HVtBb5Mjkr5LInCCd68E042SNIW5OuRco%0AcN177E/h0PYCMJONYpd0dEllMh2mVFusRc73qC42Pt/sal4yJmlZOYzsCfK5U2AmEUQvquNLgIyZ%0A7yWXfgWwkNXdSOp2BEEhHftLVPsXESUfZn6YXPqXaM4vY+R6yGePkk09h5Q7RV6qR3P8OsIyHAFv%0AXO7nzNAYPoedf/nYfbRXBrHNHYjJbJZQPMnwzCxBt5MKz+JM2wqPi//uwb0LP8dSGS6MTFLpcfGl%0Ae7bdknW/1AERS2f5f998l4FQhPbKIL+9fzet5QFsqkIym6Nvaoa/PXSC8yMTGOb7RxjhlDX2lzVz%0AbLqfUzODfPPKm7w12Uu9078g7GO5NAOJGS5FRumLT9PoKuXB8lb82uoylGVFomN7HR3bf3WF+0bh%0Asd84gNNjR1lG0LtKHOz+yDbKNy3PUbAUBAS2ebfx+tTrTGYmi7o2baa5GL3IcHKYc7PnaHO3sdW7%0AlSq9qohMaQHECgTbR0H0g6AiSEFQ7wcxgCA3YuV7EQQbyC0FD4A5VXDdix4wxsFKgdLGSpa612Pj%0A8tVx0ukcTsfS7up4Is3kdIxgwLVi9v5y8Gv+AlFS/HLRRlI0H+Vw6DB9iT6anE10ebpodbWua3fA%0A9wJdUml2VlGiupAFiaDuvSUstaurjq+rMi31xe3Bm3HkwgBjM1GOXRrk4e3NmJbFS8e6//8p6CXR%0Ah9/5z3DbHmUm/l0y+T5K7J9Elm56yIKIJLjR5DpkKYhlWVxLjFFtC6KIMifDPTxStgvlBgGdNJJE%0AcpGiCCDcspsyrWxJV6WRPUku8yaS3IKolFJQRiQsM0Q29TyiVI4gOMhnj4LoQFY6yKUPotg+Bvgw%0AzRlymTfRnF9GEP1IylaE9GuIUgOyuhOE5eNM4USKdC5Pjc/DPQ01lDjsizT6TQEf22oLNdTSTYeT%0AKIroNwjveUEuCAKaIqMrt7eg3ukf4tLYJB6bzud2b+HhzQ3IN3Qoq/F5sCyLbzz3ykJo4P2AKIg0%0Au8v4SvN+vt37NidnBhlKzGCXVXSx0MkrY+RJ5DNYQLM7yG813scufx3yKi2gH37nEOdPFXrHW5aF%0AJAm0ddXw2Wc/OO72DyrqNlev+HeH186Dn78PrcgqAkEQ8Gt+Hgo+xPeHvl8UMdY8ovko56PnuZa8%0AxunIaVpdrezw7qDOUbcqC18QXSB2Xf+F3FiIzwNgIai750fO/b/q+s/ijZnYywvnjpZK3jnZz2uH%0AevjsM7e2Rs7nDV4/dJmhkRkeO9C+pkodVVTp8HTQHevmRPhE0ZU5FhZj6TEmM5P0xHqotlXT7mln%0Ai2cLftVfVL7HeqNU81DjKOVKdAQLiOVSBDTPojEVpW4qSt+7YjI4GaZzUwWXh6aAQnb+ZGRjefA/%0AsIJeFBRUuQZVrub/Y++9o+M67zvvz21zp88AGPReiEKCvYqkGklJlGU1N7nEJW4p3jhn827Ou3ve%0AvLvnZPe8m+zuOdnNu/Ybb+rajmPHcpGlqFCiCimSYidBEgSI3usAmD5z55b3jwFBggDJAQhIZk6+%0AJA4wM/feeW55nl///hLaVUDCbd+zaNb9zRiMj3NqqpWztOGWHbhl54IHKJQOLZkkp9BeiF2yL6rJ%0A6+kWBNGHYt+PILpn418CljmDqbejur6SseKjf4Gpd4Nye3e8KAUyP2IASalHVu/c8rQ0x4vbbqN3%0Acpp/PHOJz+3YiM85nzwoW0G1HJzsHiBtGBT5POxrnC/kIaM87K6rpNDjJhhdennUSsIuKewIVFPi%0A9PHBRDcnJrq4Fh5jSotjmAY+xUFjXiU7AtU8VFhPlTuA8zZx/MWw69FG1m3O8I0nExoXT/cg/EsD%0AghWBJEl485bH66AIClv8W7gWucb5mdtn9t8NUT1KZ7STwfgg56bPUeGsYIt/C03epmUxZGaw2PMh%0A3OXzhXjwgTW8fayNn758hulQHKdDwTRMxoMRTpzp5szFXo6d6sKuyjy6twF5mSW5+Wo+u/J2MZwY%0AZjg5vKxjGJbBeGqcydQkHdEO3p98n3p3PdtytlHlqvqQwqMLcTXUz65AE7Ig4ZBXj3nQabcRiiVJ%0ApXVmogkudg2Tu4zeCEvBr62gvwEBRcpHl/Ihi5hgoT2X/QXbcEgqDklFEWXEWyZLTI+RMLLvqwxQ%0AqBaiCLd5AK0UgujKZM7O+y4zw+An2JkLOcxl/wqAhWWZmSzc21gat3bruxUHmxs43zfCsc4+/ubo%0AGV671M6jjbU82lhDQ2GGMUoUhFUjZegaD2JZUOL3kONavF7WriiU5/lpH51YlTEsBaokU+POp9SZ%0Aw5Ol69FMfa58TkTEJkk4JBt2SVlypUBpRR5UZHJITNMkJ+Dh1RdPr/g53A2WZXH9362vE0aCcDpM%0AVI+SNJIkjSQpM0XKTJE205kfa/bHTKOZ2tz7uqVnXltpdFMnYSSY0ZaW0Ho7pDUdQbhBOnQrTMPE%0A0A0kWULMgvDkZgiCQEANcLDoIFPaFH3xvnsaa9JMzlmml0OXyVPzaPY2sy13G8X2YhRRmctf+LCY%0Az/JyXPz+N/bzX797iJdeu4AgQjSu8cqhFt58t5WUppPjd/KNLz5ETUVg2YmxkiCxwbeBidQEr4++%0Afk8kSCYmET1CRI8wnBjmg+AHlDhK2JG7g83+zbhlN6IgIrB669fNkEWZSDqBR3ZgrmKY8fFt9bx2%0Aso3ByRB//P032VBTzBcOZM/2uBzcB4IevI79eByPImQxXEWUEQWB48FLRNMJVFHhc5WPzXO5J4zE%0AkgV9gb3gtpqmJNejp09hpC8hShVYVgpRKkUQPYhSJbp2MpNNi4UoZdzoolyMobcBAoZ2nFuVGEH0%0AYJlTWOYYiPkIt3ERlvg9/PHzB/jV+av87OxlRkNR/vexs/zogwvUFwZ4dvNa9qyppMDjWmBtrwTC%0AiUztuM+xuLcDZvn87eqHtujdDYIgYJcU7NLKWg7hmTjJZEaRs0yT/u5xNC378NByYVkWhmXMCeek%0AmWQ8Oc5IcoSJ5ETGetImCafDaKaWEfnX6VKZ//vmY879zeJ/ryT+7Jt/QaA0j8/8m2dw5yykGz5z%0A6AL/9L/e4vlvf4xNd6EvXQyiIFLrruXT5Z/m54M/py/elzV17+1gWAYxI0YsHmMoMcTb429T7ixn%0AS84WNvg24FN8qKL6ofRjFwSB2qp8/uT/+gSHj17l9IVehsdCGIZJINfNxrVl7HuwkfKSHCRp6S2P%0Ab4YiKuwr2IdhGRweO3xP1MbXoZkamqkRiUTojHby0tBLNPua2ZKzhSpXFU7JiU20rap7P1/1cTnU%0Ag12yUeoIELD77r7TMhDwufjc/s18+pGNWIA8y3q4mrgvBL0gyEuqZO2OjrDBV0elqyjTx/uWvRNG%0AYkmdmCDDiHe7eJxsfxgLHS3+UywrBthw+v4TgliIzfE0WvwngI6s7keybQJAdX2DVOz76MLbiFIF%0AsjK/p7ZiP4iW+AV66jh23/+NICzeDEYQBHJdTr6ydyvPblnL4dYu3mnroms8SPvoBH/88mG2VZXx%0A24/sZEtlCcoKC/vr1/Zu1TofdR29bhokjTRuJfueCJZlMaPFUSUZZxauvF/88DjnTnQBmftSXJ7D%0A87+xe9ljvtvYNFMjqkeJ6RlB0xntpCfew1BiaEm0zr8O0JJp9FT6tmVfiqoQmowQCy8//CMJEk2e%0AJj5X8TleHXmVq5GrJI3bs/EtBYZlYFgGHdEOOqIdvDT0Ehv8G9iSs4UKRwUexYNTWhhGXEkIgkCO%0A38mnnt7Kp55eGKdfSdhEGweLDuKVvbwx9gYjiZFl5T/cCgsL3dIJ6SGOBY9xIniCfHs+m/ybaPY2%0AU2gvxCt7sYm2FTccnLJKVE+yzleFLIgLvKmmaTE0NoPTYcPvcSAt4llKammC0zGi8RQCAm6nSl6O%0AE/WmipHJUAyX3TbHhqobBiPBMCWB1VEs4D4R9LoxTdoYRZGKkMSFGfS6OUEq3Yuq1KBIAfw2NyOJ%0ASeJ6EkWUafbNL8VIGAmS5tIm+HU30mIQBBWb42PYHB9b8Jls24xsW1jWIds2Ic8K/cUgqzuR1Z23%0A/Xwx5DgdfGpbM09vaqR1eJw3r3Rw+GoXp7oHcCgyhV43VYGVpVn0z7rrp+OJDHfzbSbfdDzxkXbZ%0AG09GeHO4lQMlayl2eO+64KZNg/5okF8OXGBPQR278u/e1vLL/+oAX/5XB1ZqyIvCsAxC6RATqQn6%0A4/20hdvoinURTof/2dEWX4dlWiRjKdIrkMwpCiJ17jpeKH+B9ybe49z0OSZSEysipG5G0kxyauoU%0AZ6fPUmIvYYNvA/XeeortxfgVP7Io3xsRzyKwLItEMs3oeIhwJElKyxBn2RQZt1ulIM+D12NHXKGc%0AHUmQeDD/QfLVfF4bfY3OaGfWfQ+yhYnJWHKMN0bf4MjEEWpcNWzwb6DaWU2hvTDTy2CFBP7VUD8N%0AnjLGk5lwVIO3fN49mgrF+M/fO0RVaS6f+/g2yovnr6WxRIpj57r51eFLXO0cRRQFmmqLeOqRdeze%0AUoPHlTEyXj7RypY1pWyqK8WyLIKhOH/xqxP88VcPrsh5LIb7QtDHUqeZiv2UgPvLuO230lBaJLRW%0AxkJ/RsDzm+S4niPP5mM0MclYcgpVUljnq5k3pa7HGLOFgJDRxu+hbvjDhCrLbK4ooaEwQK7LyV8d%0AOc3ZvmHGI9E7CvrrE0ZfQuvbNQV5nO4ZZDQUYTwcpci3MCkpltIYmA5hfISCfjIV5Xsd79EZGeeT%0AlVto9BUv6rq3sIilNc4Ge/lZ/1lOTHTT6FucDfBWdLWNECj04vU7V9zaMC2TidQEPbEeWsOttEfa%0AmUxNrriA+jAxOTRF75V+dM0gODyFntY5c+giDvd8r4uW0Dj56jkEQcSbBbd5Nii0F/JMyTNUu6o5%0AOXWSa5FrS07QzQaGZTCQGGAgMcD7wfdp8DTQ5GmiylVFsb14RS3TkbEQ7x2/xomz3fQPTRGOJLEs%0AC7dLpaTIz8a1ZTy4aw2NdUUr2uSowdNAvj2fIxNHaJlpYSgxtCTG0WyRMBJcCV/hSvgKJfYSmn3N%0ANHl5SimQAAAgAElEQVSbKHeUk2PLuWdvSbkzn4lUCAGBEsfCKoCW9mF6h4J09U/wxN6meYLeME1O%0AXuzlr396goGR6bmugWcu9zM0NoNhWjywpZqe0Wk6BidJpNIMjM9gAdF46p66jmaD+0LQp41hDHMK%0AQVg4KQRBRJHykUQvaSOTBRrVEyAIuGUHSVNjHusLmcm3lAVSEZQMC9ivSYz5ZkzHEzgUBVWWFyTY%0A2BWZPLcTuyITTWl3da87FBlFkpiYZcm7WyIgwO66Cl48e5mpWII3LnfwuZ0b5zXwMS2Lox29jIZW%0AfhFdCpySjRybk1eHWhiIT/HJiq08WLhmHuudaVlMJCO8PnSZXw1eoCc6Sb23kGJHdi61999qZdcj%0ADXgXaZV5L4jqUVpmWrgwc4H2aDvhdPbMZL/OCA5PcfTFD+i53E9f6yCWBe2nOhdUKpimhdNj59HP%0A7aV0zZ2JY5YCu2Rne+52qlxVXJi5wLnpc3THulct7BFKhzg1dYqWmRaqXFU0eZto9DRS7aq+50zz%0AyakoP/r5KQ6920p+npuG2sI5+tdEQmNkPMxLr1+g9doIv/OVh2laU7Rilr0gCOTZ8niq+CmaPE2c%0AmznHlfAVxpJj95wHcTsMJzNZ/2emz7DWu5ZGTyN17joCamDJpEbXUeEqIFf1oAgyVe6Fyn1Hzzgp%0ATaco4KWhZn7N++hEmDePtTE0NkMgx8WD2+pwOmycudTPtd5xDp9op7TYz2QoSiSWZFQS52iInarC%0AUw80LWvM2eK+EPSmlUIUHIji7RZQCRAwzUzcfSw5Ra7NS8rQmE5EMLHm2eKmZS7pAZTEX08hD/Bq%0ASzsjoQj1hQHKc33kOB2IgkA0pdEzMcWhyx1MxxM0lxYt4K6/FeW5PnJdDsbDUV48c5mnNjSS53ag%0AGyaxlIbHoVKZN98jsLmihC0VJRzr7OPFM5cQBYHNlSV47CqxlMbVkXFePHMJQVhpR+XSUOTw8bsN%0Aj/LL/vOcm+pnIhmhJzrBcxVb5pjv2sOj/LjnNO+OtpM2DfYVNfKJioz1nw0ChV6mJiIkExp2x71b%0AaqZl0hXt4uTUSc7PnGdKm7qn4/26oay+hI994wBDnaP8/L//E3aXyqZ9zag3WTeCALJNJlCWS+P2%0AOnIKVr7hUr6az76CfdS562gNt9ISaqEn1jOvCc9KImkmaYu00RXt4pLzEut869jg20CFs2LZiXvH%0ATnXy3vFrbN1YyVMH1lNW4sflUEHICPrRiTDvn+zk8NE2/unNS9RV5aOqK+uhtIk2GjwNlDpLWedd%0Ax5XwFS6FLjGeHF81z9OUNsWxyWNcDl2m1l3LOu86mr3N5KlLr8tvDw/wZMnty5mHxmfQdZPainzs%0AN3UStSyLC62DtM666587sIFPHdyCXc2Q6/y3v36L/uFpJiajPPZAA6FYknXVRaxdRYKcW3FfCHpR%0AcGKYIQxzGgtrXtzEskwMcxrdDM4pAvWectyygyuhHnIXaUphWAZmlh3JIBOL+nV1218aHOX1y9cI%0AuF0E3E5cqg1BgGRaZyISYywUpdjn4ZNbmynNuTPZw86act7v6OOdtm5+ee4Kl4dGcakqpmmS1HX2%0ANdby9Ye2z9vHpdr4xsPbmYjGuDY6yV8eOUV5rg+7opDSdUZmItTk5/L4ujX87Mzl1bwUd4RbUTlQ%0AvJZKVx6/HDjPoeEr/KT3NN2RSb5Qs5NgKsY/9p7m4vQgAdXN56p38ERpM+XO3Kx5CGLRJO+9cYl3%0AXm3BpmamVllVPp/9+kNLHm/SSHJ2+ixHJo7QHeteErnT/QKXz0nD9jrqt9Vy5Vg7nhwXz/7uQTwr%0A4J6P63Fsoi1rwSkJElXOKkocJaz1rqUz2knLTAtd0S4S5tIqdLJF2krTGetkIDFAa7iVZl8zO3J3%0AUGhfnJjrTrhweQDTsvjip3bRVF+0QMmsKMujsiyPnv5JzlzoJa2bqKvgLRYEAY/sYYNvA9Wuajb6%0ANtIWaePizEWGEkOrIvAtLGbSM5ybPpdRnkKX2JqzlU3+TThlZ9bXclqL8srQB7hkOwV2P+t8VfM+%0AD0eTGKZJefF8ZXMqFOfStWGCMzEaawp5eEc9HlemymhtXRE15QE6+yYYmQghCLBrbSU+V/ZJwSuB%0A+0LQq0oNIBGM/AhRcOO0NSMICpalE9cuEYz+EAC7siazvaTgkFQ2+OsYTk4sqKO/ucY4G3y0tuid%0A8cymJlRZ4srwOP1TM0STGqZl4bQplOZ4+cTWdTzcUMPmihKcd+EKL/F7+Z1Hd1Ke6+PotV7aRydJ%0AGyZu1UaB1439NjzPm8qL+aOPP8prl9o50TXA1ZFJBKAsx8uT6+s5uL6BSCLJS+dbV+EKZA9Vklnr%0AL6bA7qHOU8A/9JziyPg1+mJBEkaasUSIZn8pX6nbw9a8Snw2x5Lu/QOPNLKmqWS2Bjezn9u79Akd%0A1aO8O/EuRyaOEEwFVz0OLwsydsmOKqrYJTs20YYiKNhEW+ZvUUERlXnvK6LCWHKMczPnllyqeisE%0AQaCgIg9rBZshXJi5SL1nDQE1sKRxqIKaEfj2Epq9zfTF+7gwc4Er4StLpn3NFikzRUe0g+HEMO2R%0Adnbn7Wazf/Md+eBvRTSWwud1UF6aw+1IdgoCXooL/fT0B1c9MVYQBLyKl7XetVS6Ktmas5X2SDun%0Apk7RE+tZlcTR6wL/4sxF+uP9XA5d5rHCx6hyVWVl3e/MayRqJFEECa+ysMRT1zPz8Hq2/HX0DgZp%0A7xnDNC32bq2lMHAjQVC1yRTl+7h8bZhoPONxLl8Fr9TdcF8IeqdtE17HAYLRH9If/D0UqQhRcM9Z%0A8paVItf1Ai51O5ZlMRAfp9xZSL7qp2tiiDXu8nkUuOLsv2wXUMMy5j2YIW2CizOHeSDwPCISV8Lv%0A45FzqXZvoD/WyuWZ90gYUcCi1rOVTTn7V/qSzGFbVRkNRQGiKY1U2sAwTSwytIqqLOOxq3gdalZl%0AdZIosqYwwNce3MYntzaTTOuZtqmigE2W8TsXCi1BEJAliY3lxVQFcvj8zk2k9ExYxK5k9vHYVTTd%0A4Iff+MyKl/ctFaIgUuDw8kz5RnyKg/+37W06IxkO9FpPPn+04eNUewJZt6a9GeXV+ZRX5999wzsg%0Aqkd5e/xtDo8dXlKXsLvBJtooUAsotBcSsAUIqAF8ig+P7MEhO5CQEAVxjqAkm9+XQpe4Er5yz4Ie%0A4ImvPIplWTi9dw4v9cb6aJlpIarHKHEUs97XzPHgBzxd8hSXQpdJm2lUSeXo5DGuRTvxKz6eKHqM%0AzmgXF2dayFfz2Z67lVzb4uWqMCvwJZViRzEBNUCDp4HJ1CQXQxc5GTzJpDZ5z+e7GGJGjLZwG8OJ%0AYbqiXTxe9HiGdjuLEFAgz01X38RsXs3i2wgCJJIa+XnuZXHdLweCIOCW3bhlN0X2Ijb6N9IX7+Nk%0A8CRXw1eXXP2UDUxMglqQ0HSInngPjxc+ziP5j9xV2IuCSG90FNOyKHfmU+acrySqNhlBEEikboR0%0AtLTOtd5xeoemKMjzsLauaJ4iIAgCNlnCMC0MIyNvxqejvPjeRQYmQvzhC4+QNgza+8d5aGMtq4X7%0AQtCLgpN8z2/iUBqYjv+KhNaCYXYhik4cyjr8rmfw2B9BFFwMxMc5M3WV08GruGSVInse0i03WBIk%0AJEHK2n2vW/q8bWVRQRHtjCS6cMk+UkaMfDXTOe/01Kts9D9KvlqRWRRXmb/ZJkvkuV3kuRdqoACv%0AdLbznTMn+f3tD3Cwds1djycKAn6nA/9sPH8yHue/fHCUk8OD6KaJ327nD3bsYX/V/HIzSRTJdTnJ%0AdS1uhThsIo3F99YMYiVgWRZpy+DC9AD/2HeG0WQIuyhjYjEUn+GvOo/y22septKdhyQu5GC4E7RU%0AGkmW5uprTdMiremo9rsnWllWhrXuyMQRDo0eImYsj/taQJiz0MscZdR76qlz12UonEV7JgwliHO/%0Ar7OOLcdrlW1/8WzgL7hzwqNlWVimRZFaiD//QUzL5B8GfkKjt3EudyGmx0iZGs2+dZQ4itmRu51y%0ARxm6aXBq6jSfKH2Ozmg3F2daeLTgkazGpYgKObYcfIqPCmcFBwoO0Bpu5eTUSTqjnWimtsAQuBeY%0AmMykZzg6eZT+eD/PlT5Hg6cBWZDvKPD37W3kwqUB3j1+jSceXYckiVyX5aaVYRZsaR2c47qXZWkB%0A+5uwigyakEl+LBQLyVfzafY2E9SCXJy5yLnpc4wmR0lb6RVN3tMtnbHkGD8b/Bn9scy19Cm+257j%0Ae+MXKXPmo1sGUSOxIBm5KN+LLIl09I5jGCaiKNA3NMWplj5Sms625goqinPnKVGmaRJPakiSgDy7%0ALhw6005ZgZ/OoSC6YSIIAofPdfyLoM88gE48swx5mUmVmViZHvQizC5W5c4CPl6yB5/ixiXbMwvZ%0ALYvR9UUu27mZNjMP4PUbb5fcFNlrGEpcI6CWoogqeWqG8W6dby8XZw6Tr1ZQ7d5IQM2+de5qIKnr%0ATCbiJPXlJRb5VJVvbt7OU3UNvNZ1jXf6ekjp92e82DBNJlIRXhls4Sc9p5jW4lS7Anyz/iGGEzP8%0AffdJ3hpupTM8ztfW7OWhwnrcsj1rsp+f/u377Hy4gbqmEizLYmx4mp//4Djf+ncfv+u+uqVzIXSB%0AQ2PLE/ICAi7ZRZG9iAfyHphLSLr5+f91TSjNBloiTdfFXgY8/cT8EWRRYSKVsawtMoqAaZmYlpmJ%0AzQsydtGOU3YSSUdIGil8ig9FlJdFkiMKIqqkYhNt7Mrbxfbc7UykJjg3fY6WUAvjqXESRmLFMvZ1%0AS6cr1sVf9fwVL5S/wNacrSgot72HNZX5PLFvHX/zo2N0dI/T3FhCjs+JBYQiCdo7Rjl6soPy0lyq%0AyvO40ja8wH1fUuSnuHD1SFsg8wxKSDhlJ07JSZmjjMcKH6Mn1sOZ6TO0hdsIpUMkjMSKhaziRpxj%0AwWNMpad4ofwFiu3Fi1r3uTYvde5Sjk9eIdfmxcRCukl2rG8o4Z0PrnGxbYh3T3ZQXuzntSOtnLsy%0AQI7Xyc6NVRTk3cgvsSxIpnSGx0PYbQru2SqIlKZTVObBbpMxTJOkprPajT3vC0GfwXVt89aI+y1b%0ACQLTWgSnZL89k50oIwsyKbJjx7OwiBtxTEwkJCRBxiX70M0UsfQMdtmDTcxYwGs826hxb6I/dpkL%0A02/hU/J5qOCzSzzXXx8okkRdTi51Obn0h2Z4p6/nox7SspAydK7MDPHj3tO8PXIVh2xjf3ETX63b%0AS50342lo8pXwF+3v0hoa4b9cfp2rMyM8X7GFCnfuHV35yYTGxFiYidEQXe0jpJI6YDE+EsoqFmpa%0AJoOJQQ6PHV4Wd7hTclLmLOPhwMNsy9k2r8/7PxdMj03z4z/9BVMPT/CbX/kCRfYCroSuzDJfwnBy%0AhEktiF3MLKayIBPUplAlFbfswq/46I8PENPjeO6hNep174coiJQ4SihxlHCg8AA9sR7Oz5ynK9pF%0AUAsSSUdWRFCF0iF+2PdDFFFhs38zEouvad/923d4/2QniWSal16/wEuvX1h0u9HxMKfP9y762de/%0AsJcvfeaBex5zNhAQyPwXsEt2mrxNNHmbiKQjtIRaODt9luHEMOF0eEWSIXVLpzXUyk/4CZ8p/8yi%0ArYZ3B9YynY7iURyUu/IXeIJ3bqiiqiyPi22D/Ps/fwVFkdA0A1kW2b2lmnVriueVLFpYTIcT9A4F%0A8bkdBHIySkB5gZ+BiRmmInHOtA/SNzrF2qrVzcC/bwS9ZRmkjWFSej+mGUVValHlWsDCtCKYVhJZ%0AzEEQbAS1MAkjRTgdQxIkyp0F826qXcwkHi3FcorqUUzLnFMe3HIOquRiOj3GBtfaue0G4q0Ypo4k%0AKJQ5G5lKze/wdHliDMO08NhsDERC+FU7a3IDdE0HCSYSlHl9VHp9c7FsCxiJRugLzRDVNGRRIOBw%0AUenz470lbTahp2kPThJMxJEEkWK3h5SuL1CM3u3rwWe3s7lwftlY78w03TPTbCwsIs+xvFrwpJ5m%0AIBxmNBYhqesookTA6aTGn4tDvrP7cTUxHJ/hTy6/Rkd4jHJXLk+XbeTZik0U2G8s+jsC1RQ6vPyw%0A+wPeG23nx72n6IlO8vtNB2i4A2nOzFSMU0fa6bg6zOjQNC6PA0EAr9/BIwc33Ha/60gaybka7qUi%0Az5bHztyd7CvYR64t97622u8ELamjazrrvE2Mp8aZ0qZo9q3DLbuodlVzYeYiAgKljkyL13XetfTE%0AeglqQR4K7GVH7nZaZi6RY8thve/23SOXg+uCqtHbyGRqktZQK5fDlxlMDDKZmrzniom4EefFgRfJ%0AU/Kodi/evbO40M+2TVX39D0VpbfPW/iw4FE87A7sZkfuDrpj3VwKXaIr2sVocpRwOnxPypOBQVuk%0AjTdG3+C5kufIU/Pmfd4RHWI4EURAIGks5BHJ8Tn5jWe3k9J0egaDpHUDv9fB2rpiDj64dkELW03T%0AuXh1kEQyzZrKfKrKMtf3oY01HG3pobzAz5m2AZprinhq17/U0WNZBnHtAsHoj4glP0Azhin0fZtC%0A77e5zowXTR7H73oWu1JHiT2P7ugQ4XQMVVQod86PDTslJ3bJDkvwZofSIXRLRyETb7VLbkocawin%0AJ/ArN44fSU8xpY0gChJ20cXmnMfnHecHly4wEA5Tl5vLicEBPKqNLzVv4vXuDjqmplhfUMi3tu5k%0ATW7mIbw8PsaPW1u4ND42137Ep9rZV1XLU3X1FLoyWqJumrzc0c4/XGkhqeu4bTZKPN7Zhifzrcp/%0A+84hNhUW8xdPPjPv/Td7u/jOmZN85+DT7CmryP7iXD/3VIq3+7p5vauD0VgU07JAALdi4/HqOj7Z%0AuA637aOxNiN6kr5okJ35NXyyYit7CmoX8NeLgkC1O8C3Gh6l1pPPrwYu8MFEN0+Vjd9R0BeV5vCJ%0AL+7Gsiy27q6jek12THqQcTmPp8Y5ETyx5HMqVAt5rPAxduXtwiUvnqOxqriHsPTk0BRtpzqy3n68%0Ab5Lg8DQHfft4qGi+1flQ/t4F26/1NbHWd2PxXOOpY42nbvkDzgICAvlqPg8XPMyOvB20hdu4Er5C%0AT6yH4cTwPSWeTaQmeGXkFb5U9SV8ykL3+te/sPAa3K8QEFBEhQZPA3XuOiZTk1wNX+Va5Bo98R4m%0AUhPLjuWnzTQtMy2U2kt5pOCRjByYRV9sjP2FW5hIheiIDNHgLcMu2pDFG16UBzZV41AVTl/qJ5HU%0AKMr3srW5gpqyvEWVbI9L5bkDG6ivLqCqNLOm220Kj22r57Ft9cs6h+XgvhD0mj7IZOQHpI1BfM6P%0AMx1/8aZPJUxLI5I8iqrUYlfqKHYECOtxIukYxY6F5TUO2THvBmeDidREhjZ39p6LgkiZswFomLfd%0Aev8jdz1Wa3Cc7SWlPN/QxP88c5Ift17iqboGSjxeXu/q4MHyStbk5jEcjfD/nTtF5/QUn13bTLU/%0Ah3g6zbHBfn569TKiIPCpWeF5dXKc7507TZnXyzc2bcMuy7SMj/JGdydRbWkNfJYDzTA4NTLI9y9d%0AoMafw2/WbsZvdxBLpzk20MdfXjhDwOnkqbqGux9sFeBTHDxXsZlnyjfR6Cta4Ja7Gbmqi+fLN1Pl%0AyuNnfefwZNEIRxAE1m+tIjewtL7kuqVzOXSZoBZc0n45Sg6PFjz60Ql5FlajLAVdF3v5zu//bdbb%0A65pOLLS8BMXVRGQmTlrTyS2Yb805JAeb/JtY611Lb7yXtnAbreFW+uJ9pMylz0cTc6487UDBgX+2%0AnptbIQkShfZCCtQCNvk30RXr4mr4Kq3hVkaTo8t6/sJ6mNPTp6lx17DGvWbuWvptHi6HekiZaVKm%0AxrXwIJWuQvLUG/dWEAQ2ry1n89q7517ZVYXnHtu44P32/nEudg0TTWhz4w/4XDy7Z+ldGbPFfSHo%0AE1oLmt5Hnvuz+J3PEE2+N/dZprwrF1F0kTZGAeiNjWCYJj7Fw7XIADXu0nlJFU7JiUO6cxnPrRhP%0Aja8Yf7NpWTxSUU2R2813z55CEkU+09TMO309vNLRzkwyo/m/19fDqeFBfnvLDn6jeRM2ScKyLBrz%0A8vlvifd5o7uDbcUlNOcX8np3J1PJOP/x4f3snrXGNxYUEUwkaAuufh/4cCrJyx3tqLLM727dSbX/%0ABoPelqJiTo0M8rO2Kx+ZoC9yePla3V4KHNnFZx2yjZ35NRQ5fFkJeoCG5rIlj0szNc5Mn1nSPoqo%0AsNG/kR25Oz4yIQ8ZwpflCnotoWF32tjz/E4CWbiMg0NTvP+Lk8v6rtWCZVn0tA0THAvz6LML+4lf%0AL9Nr8DRQ5ayi2ddMa7iVM9NnGEoMLdkqjRtxzkydYaNvIwX2hRUslmWhaTotrUN09owzHYpjWhZe%0At53KslyaG0vJ8btWvbSu7eIA05MRHti/9u4bZwlBEPDb/Gy1bWWNew0bfBs4P3Oe01Onl5W8OhAf%0A4Er4CqWO0rk5tN5XRXw2UTOUjhPTV770D+Bi1zAjU2EK/J65e+FUV9fTeV8I+rQxhijasSuNiOJC%0AAS0KdkRUTDPTOWkyFaLEEaDMWcDVcA+3+hh9ig+3vDT2rZHECNoicZvlwGtTscsyPlVFEkXyHA5U%0AOcMzL4kiaTOzAFwcHyWpp3m4ogplNslDEAQqvD7W5Rfwvy+dZzgSoTm/kCsT4zhkhQ0FN5I6chwO%0AanNycCor23d9MUQ0jVPDg1jAf/3g/QWZ6uPxGIn06lCKZgNVUihwLO06SIJIjSf7uvgzxzooLsuh%0AuDyXt16+QH/3BE88t+W2tfWWZRHUggwlhpY0rmJ7Mdtzt5NIi+hGjIB9fhOdsJakbWacBn8BPtvq%0AMXBphrYkhslbUVxTyBNffoTyxtK7btvXOkjn+RuJoKZp8YM/e43CsjxG+ycpqy7ggSfW4/LYmRiZ%0A4cShS0yOzAACO/avpXl7phy049IAl091IykSM5NR9j23hbKaAiKhOG+9eJrQVIz8Ej+7n1hPTsDD%0AiUOXGBucRkulCQWj7Ni/lvU7agnPxHjvlQtcOd1NaCrGYPc4u59YT+3axc9FlVRq3bUU24up99Rz%0AfPI4p6ZOLcmdb2Exmhzlcvgy++z7FnwejiT50c9Pcup8L+OTEeKJzHplVxVyc1w01Bbyqae30lBX%0ANFfqtRoY7B6nr3N8RQX9zfAqXjb4N1DmLKPGVcO7E+8uOb8lbaW5Er7CJv8mquVqBEGg9Ka6+ZFE%0AkOHEFPZVSGxVbTKD4yGGJ8NzpbhlAd+quvLvC0EPxmyW5uIPp2XpWBgIQmYhb/JWcTXcS1u4jyZf%0A9QL6Wpfsmusvn61WHdEjjKZGKbAX3HPtsCyKCAKzdcygzMaABOZzWk0nE9hlBbdtPm+6Ikl4VTsp%0AwyA+WzYXSiVxKco8QhpREHAqNuzy6t9m3TSZSiao8PoWJAkCHKxZg8e2uh2aPmq0nOnB5VZRbDIt%0Ap3vY8kAd7752iS/+7sJF+Tq6o0ujt5UFmWpXNQGllDcGOghrKXYWVlDlzuHYWC+RdIpNeSW0BEe4%0AMjVKpSeXbflleFdB4If18LJjpTmFPpp21ePOyU7htqkK8k384lgW7796kS/+wZOs31nLlTM9nH+/%0Anb1PbsTuUGjcXIm5oYJ4NMmv/u7onKAf6ZvkwvEOnvrCbho2VuCfLYd668XT5OR7qN9YQdeVQY6+%0AepFnvrSX9pYBJkdm2PfcVhLxFC//4BhNW6pwuOxsemAN0VCC0YEgux5bR37x3RnPnLKTenc9+Wo+%0ABfYCXh5+eUmu/Kge5VrkGnvy9qBKN+aTltb5u58c5813W8kPeHhyfzP5eR5EAaZDcS5dHebkuV4m%0AglH+7e8dpLTYf88GSyqZ5uhrLbRdHMDQDWqainn6C7sRBIG+a6P88M/fZGIkxIZdNTywfy12h41L%0AZ3p595ULWKZFYamfhz62kdKqjIB98a+P4PLY6WkfJTfg5rO/c/t5A5nw1a68XRTYC3hj9A3Oz5xf%0A0vgHYgOMJEeocFYsuxHOcmCYFhtqS6gtyUOZbQDmcvyLRY8k5mKYcQxjYVMPyzJI60Po5iSKnMki%0AV0SZseQUw8lJiux5C/aRBIlcWy4OyZE1raWFRXe0m3XedffcDnFebb8At6OysokSKUNftEQrbRhg%0AgTS7ryyKJHR9QYKUZVl37Vp38zGNZVpowux4m/Ly+cNdexdVhX4d4oqWZdEXC3J45CoXpgYYT0bQ%0ATJ3/vOWTNHgzLGSGZRJJJ4npKXyKE7eSnYJimRaiJHL2eCfrNlfS0FxGy5neO+4zmBhc0vg9soda%0Ady25qgefzUGR00uDLx+7rNDoL+TC5CCnxgdwyAoN/nymk3Fap8fYVVi5pO/JBtcTVJeDNVtrqWgq%0Aw+XPLvTgy/fwxJcfoXLtzeERga0PNaLYJCZHZuhuHWbvkxtJJXVaTnQxNjQFFnReueExMXSTQLGf%0ADbvqUG/y8Bx7owXVbsPusBGPJmnaWjW7vUHdulKad9QgCAJ//z8OYZoWdoeNyvoirrUMoCXTrGnO%0Ani9DEARybbnsK9iHYRn8cuiXWYdATEwmU5OMJkepdN24p6fO9fD+yU42b6jgt7/0EB63A0URAQHD%0AMIjGNF4+dJFXDrVw6N0r/MandmGz3dvyf+TVFvo7x3ji09txulRkZZYoyrLQdYN126ux2WRe/tEJ%0A6taVUlFbQGllHs9+aQ+iKHD26DVOv9dGaVUmkfDKmR7q1pXy1Od2zrs3t4MgCCiCQp27DluJDdMy%0AuRi6mPX4NUujP9bPeu96PMrScmvuBSPBMG+dvYYsZZgoEaC2JI//5+sfW7XvvC8EvVPdTDjxJsHo%0ADxEFBxZpLCtJ2hgjmjrORPivUOVKXGqm4cqlUCebc+p5yrGbV4aPsSW3Hhl5nju5QC3AI3uWxF99%0AfuY8TxQ9cc8tJe+G61O+PjfAkYFerk0FKXS5kUQRy7KYTiYZiIQocLnmyuAqfX46poOMxCJU+RJD%0AtGUAACAASURBVDLxcd00CCbiRG5JxnPbbES0FIZpIs2GBBJ6mpFohNgy3esORWFNbh6TiTiRlEal%0Abz4DlWWtBrt19sgwz6V5c/gKf9P5PsOJEKZlkjZNLCySxo3zNi2TN4db+Z/tb/N8+Wa+XLeHHNvd%0Ayw1Vu0JoKsbZ45184w+eQNdN9PSdBeFocnRJ5+FVvFQ7q5FFEYes4JAUbJLM6fEBOsNBcmwOxhMx%0AXLINn83BjJYkaaw8wZFu6oynxpdNEKM6bKhLsGIcHge7nt66oLWqJIuZ2nZRnGN6O/TTkzjddj77%0ArQMYusmFEzdl9wugOhRUh7Lg+fzS//EkpVUBLECetbQEUcDldaDM0p+apnUbZXrpIT2H5GB/wX76%0AY/2cnTmb9X6hdIiR5Mg8QX/iTDfxeIqvf34vJUW3WusKLqfKZ5/bTkvrIEdPdvLCc9vvWdC3nOrm%0AoSc3UNNQhHhzKMCC8toCmrdUISkiP/3L90gl0limRV/HGO8fuoQkSwz1TFK//obilk4bbNxVS3lN%0AwW1pfBeDJEhUOivZX7ifKW2KgcRA1vsOJAaIGTHcsptz0x2cm+oELCpdRTxcsAHlFv4My7JI6waD%0AozMcPtHOxbYhRibCJJIaD26r5SvP76J4luXRNC3CsSTptI5dzRDmCILAV5/cwRcObJlngMnS6hpB%0A94WgV+VaAp6vMBb+Dr2T38Qww0zqP5htZiPgsG0k4PkqNimThOaSHQRTITQzTdrU6YuNkmPzEFBv%0AuNbKnGXk2nIZSY5kPY6hxBAD8QEavY0rfYqL4vGaOg73dfO986cpcrnJdTjRTYP3B/o4NtjPg+WV%0A1OVkEpn2V9VwdKCXv714nt/avA1ZFOmcnuLU8GCmzO0mNOQFOD86wqmRQWr9eZiWycnhQc6Pzb8W%0AmdI8k5RhYFoWST3jXUjoaaJaClEQUKWMApVrd/CJhrV85+xJfnD5Ar/RvAH3rKs+bRiEUikcijyn%0AhHzY0C2TExNd/I+rh4kbGjXuAFXuAGeDfYwl53PKy4JEmSuHHJuTc8F+DhSvzUrQb3+wnp//4DhN%0AG8vx5boY6g9SWrnQo3QdFhbT2vSSzsMhOeYatZS7/JyeGMDCQhQE4ukUApDncGFaFm8NdpBrd7Cn%0AaPHa63vB9brmDwuCICDf0lRJT+ucO9JGboGP8aEpqhoyHj1zlp40Hk1y9VzvrUeao/29GVsfbOTc%0AkTY8vi2ZuLZTxeFS78oqaHfaSKd0BjrHyC/JweFaWnjKKTl5pvQZrkauEjfiWe2TMBILWhaPTUbI%0Ay3WTl+tadKyCIOB2qZQW+Tl2umuuF/q9QBQF9LQ+J7AsK+OcFITZUIttfntvTdP58ffe4Vv/4VlK%0AKgK8+uMPmJ64YWgJgjDb3nnp3j9REGn0NLI9dztjI2NZK6CTqUlSRoq0ZdAy08MLlY+gigqSIGYq%0Ac24ZRkrTeeP9Vr7790eJxOYbUPGENq+UOZ7U+PPvv8ub71/lsT2N/JuvHcA5e36xpEZS0+cumstu%0Aw7NIL5GVwn0h6AVBwG3fjSKXEU68RTx1HsOcRhLcONTN+BxPoCpVc9vbRRv9sVH64zp2ycZYcgpZ%0AkOYJ+jxbHoX2Qq5FrmWdTW9hcSJ4gnpP/T277++E689WQ16Ab27axv+6cIY/fPsNKrx+YrrGcCRM%0AQ26A5xvWUjBbR7+vqpZ3+3p4s6eTzukgAYeTUCpFyjDmau2v4/NrN9IxFeSP3jvM2rx8NNMgnErh%0AVe3k2m8kO5qWRVtwkuOD/cTTac6NjhBLa7zZ08VQJIxTUdhfVUulz49DUXi8po7RWJQ3uzu5ND5G%0AqceDYVmEU0mGo1G+tXXHRybog6korw9dImakeKZsE19ds5dih4/fOvH9BYJeEAQCqpsSh5+20AhT%0AWnZZvQ3NZfy7P/3M3OvahmJqG+7cy34p8VkBAYd0ozS0MaeANf7ALFObwM6CSqSb+Mqve1GypfBd%0ACvrifUT0yIodr/dyP9Pjd1ccqpvL53jxJVlibHCKs0fbqaovZtsjmbr5PU9u5MjL5/nV3x2lpCqf%0AHY/cqKf3B9yUVC4suf34F/fwq+8f5YffeRnJHeXBg9vIK3yAooq8eaVzDRsrEG+yvmrXlTLQOcYv%0A/uY9Dr6wi4ZNSwuRCIKAX/HT5G3i7HR2Vn3KTBHT5z+TiiyhpQ0M4/beBcuySGk6siQuyWK+HTbv%0ArqP1fD9Otx3VoSDLEnXrbiQj3joGQRBwue0Ex8JMj0fobB2moGRhXsNyQ3yKqFDlqqJALcg6JBbR%0AI6StNN2RESRB5PJMDy7Zjt/mptI1n63ONC3ePdXBn3//PdJpg5JCH36Pg5lwguHxhYyWqk1m54Yq%0A3jjSSv/INF0Dk6yvL+FU2wBvnbnGhc4h8nwuYgmN5upi/v2XH1vWeWeD+0LQX4cqV5Dv+SrcJZwS%0A1eMkTQ0sAVkQ2R3YsGCxEwWRKmcV5+XzTKezt6paQi2MJkcpcZQs5xTYWFiEy2bDY7MhCgJPVK+h%0AuSBTKlPocnOgqpbanBvlRh+rq6fY7eFwbxfD0Qg+u4f9lTU8XFFFhe/GJFElif/zgQepzwvQNjmJ%0AKkvsr6qlxOPhnb4ectUudCOALBWws7SM//Dgo7zb18N0MkmB6mZ3UwUuReGt3i4Cs+EACxiNRmkZ%0AHwPAq6o8WlmDaUZoGb1M2hhiQ8HvUeH1gSCQ73Txzc3b2FZcwqnhIcZiUWSgLiePj9XWs6v0o+P9%0AD6eTXJwepNadz5Nl6yl23JnT2yWrGdd3OkFCz846CM/E6b42SngmPpdX4ctxsWlHzW33WYrrW0TE%0AJs53d9/MByDf4tbO0LWuPDRToyvWRSS9coL+Z//9nzj2y1Pz3rMsi3QqTSqhYVMV/IV+/vX3fott%0Aj2dqk2VF4vmvPbLgWNUNxVTfRsHavKeezXsWZjd7c1x84duPE02P0hF5DWgFHuDJz+6at92//tMX%0A5r0uqQzw+W/PJ8VaKmyijWpXddaC3rCMBc9NRWkuF68McLVjhJ1bFnpwLMuidyBI/9AUlWV5C0Ig%0Ay8Hux9YhSiLnj3diGCYFJX7q1pVSWJaDJN9Iblu3rQqPz4GsSDz1+V1cON6J1++ktqmE0qobHq/1%0A26tx+5ZW9nwr8tV88mx5WQt6zcxUjiTNFAHVCwLMpGPolrFA0I9Ohvn7X51G1w12bKzimX3raaot%0A5I2jV/nuj44uOLYsiVSV5uJyqgRnYgyMTLO+voQrPaMc3NFIjsfB5/ZvoWtokss9SwvhLRX3laDP%0AFqZlUaTm4VGcma5Pt9lujXsNfpt/SYL+eq/wT5V9asGimw0+v24+gcKf7ruxSKzLL+CPH17Y0nZz%0AUTGbi+5sGQLkOpx8bePWBe9vKy5lKPhtkmkvbqkAWRTZU1bJnrKF1sfNwlgWRQ5U13Kgen5XJd0Y%0AI5Y6xUTodcoC4lycH8BjU3m4opqHK1beXXwvSJs6U6kYa7wFFNnvXksvChk+c9OysibdPHW0nfbL%0AQ4jijWTL4vLcOwr6pXiGLKx7KmdbKQwlhuiP9a8YrwTAnud23JJol7Gg4uE4g+3D9F0dZOPD6yir%0Av6Fg36vzOW3GmUp1opkxJEGhyLEZj62EUucOhuIZpUMzYsxoPSSNEB6lGK+tnLA2SDSdYb/0KKVY%0AWMTSowiChGkZ5NvXYpOy5zeQBAmvvHz+fYAHttVw9GQHP3zxA5KpNJWlebjdmZhwPKExPDrDoXdb%0ACU7FePbgJmzKvWeZ21SFh57cwENPzqd5Xr99/vP+6a8/PPf39oca2P7Q4lwan/nmI/c8JofomFeN%0AcDdkvF4WG/21BLUouwPrmEyF6IuNL/CMHD/XzXgwQmHAy+9+/kFqyjOeIUVe/FoKgoDDYaM438vQ%0AeIjgdMYLIwoCiixhAdFEiorCHN443b78k84C94WgT6avkdBacalbsMnlLAic3AIBgZiRwLTMBckU%0AN6PAXkCtq5ahxFDWlpVu6ZyfOU+zt5kN/rvzmP/6QCSptZDWM9z7XudBJDEHy0qTSl8joV0ABJzq%0ADmxyNYIgoRvTRJOHsKwUilyDU92OKKjIUiE+59NMR38w7xssy0DTe0loZ7AsDVVpxK40I4oONL2f%0AWPIIlpVGFL2z31NOPHWKtDGCZaUxzBmctu3Ybc0IK1zukmnfKmHM5h3cDdF0ihktjktWUaXspklv%0Axzi7Hm5g087aufrYu2EpyqKJSdJMrgiXw3KhmRqXQ5eXnER4N+z6+FZgoZJqmiaTg1P84s9fJToT%0AQ9cyyoUgCDz75XujfR2JnyeaHsUu+7EEO4upDhPJVsLpQVTRTXfkMOtyPoNp6ehWknh6knB6CFFQ%0ACGv9FDquK/FLV0GWovCJgoh8y7q2tqGEZx7fwI9fOsN3/uZdaioCeDx2BEEgFk8xMDxNKBTnoQfq%0A2bM9++fzfsNSWy4rojJXfj2WmKYzMkwoHWMsOY3FfEnT3jNGStNpri+ZE/J3Pb4k4vc66R6YJJbI%0AhOlqSvNwOWw0VhTwyolWQKCycHVDmvfF3Y6lzjAV+wmakd3iUu8pp95dTqkzH/MO2d6iILIlZwuu%0AJWjfANPaNO9MvLPii93qwkQ3JjIMgvoAodhLQIZeOJI8jGWlMK04kcSb6EbGVR+Ov0RaH0UQ7CRS%0AZ0mk7uxa1I0xosl3AQtBsBNNvoOmd819LopeJCkP3RgjkvgnAGLJY0QTb86mSElMRf8Oy1qZVp83%0AwyHZKHfnMBIP0RkZv+O2mqnTFh7hWmiUMqc/q0Q8gMISP7FIiuQsUcndICDglJbWPEgztXviTL9X%0A9Mf7uRy6vCw2suVAFEUKKgI0721kuHOU0Z7MvRNEgY99fvc9HXsq1YHPVk61+1Eq3HsQhYUK3VSq%0AgxmtF82ME0kPY1ppNDOCYWloZoxoehTLMvEopZS5HqDCvRebtDQyLtMyl5TYKAsyqjjfarUpEk89%0AtoGvf2Ev1RUBOvsmeOdYO4ePXqW1fYRAjpvPfWIHn//EDnL8zo9MUVxtJIzEktoQ22/qcrolp46h%0AxCQxPckaT8mCcO/kdAzDMKkozl4oC2LGejetTP08wI7GCioLctjbXM3G2hIaK/J5cufqJnjfFxa9%0AaUbJdJ63czdrfkaLMpWOEJqNs/QnxmCBbnYDNa4aqlxVhGZCWXdGMiyDtnAbb4+9zdMlT3+oNZjL%0Ah4ndthGv4yBJuZbxmf9IrucrpI1+DGOcHO8XsDCZCP0paWMERS4hknid4pw/QZYKCcV/STz1AS77%0A7RfXtDFKOP4SqtKAgIym9+BUZxuQWBZpvR8w0NJ9WBizb2vYlDV4HAcBgenYj7FY+XKwXNXF3oI1%0A/KDrBL/oP0+uzc06//xwiAVEtATvjLXz455TTKaiHChZS6Xr9pnzN2N6Ksqhl85x6KVz2FQFQYCK%0A2gK+/K2F4Zjr8Ct++ujL+jwSRoLx5Pi80qoPCyEtxOmp0/TGez/077Y5bGgpjVRyJZVAAZMMX//t%0AVhVBkHHJBeSqdeTZ65EFB53h12jyfwrdTDJjhJEEBUGQEJfphdJMbUklYXbJvuia43apPP7IOpob%0AS5majpFMpbEsC1VVyPU7KSrw4bDfvqf9PwdMaVNLavXsU3xzXjW3bCffXoVm6nfohSHMC1XeDaZp%0AkUylkWURdTZc4nPdyK5/dPPqNlq6jvtC0MtSIQIypnV3K0IRJUYTQeySjRzFc1c3jiqp7C/Yz9Xw%0A1SVZSkkzyQdTH+CSXRwoPPCRco5nC0n0ATKS6Me0MmUtlqVhYSIKLsDKvJ6NvZpWGEnKRRAURMFx%0A1+tvkUYS/fhdn0YUMpaqImdKHoOR7+JUd2G3rSMuniaWOj67l4AsBhCEWSvjHlt63g4eRWV/URMt%0A04OcmOiiLxqk2h2gY9a6/0nvaX7ef5a+aJCh+AwTqQibcsp5rHgtflt2CUKPPb2ZbbvXzFrzmefO%0A5b5zvPB6qVy2iOpRBhODH7qgTxkpLsxc4GTw5LJr55eLWChO+6kO4uEEqmPl2BVLnTsZjJ9gLNGC%0AgMj63M8zkbhKf/QIofQAfdGj5Kl1jCcu0x97H5ecj0cpQUCiP3qUlBlBFb23JbzKBpZlETWitEXa%0Ast7HITnIURZalYIgYFMkqsrzqCrPTjn95wTDMhhIDDCWGst6nzxbHqqkYmFxNTLAvsJNjCWnaQv3%0Ak6d65wl8n9uOKAqMBbPzvvz/7L13dF3neeb72/30BuCgd4AAexEpkqJEdUukpMi2ZNmWS+KxEscp%0ATl2ZydxZcyfJzaw7kzW5dmbsmTixs2zHdtwtW1a3aIkUKRaxgSRIAiCI3svpZbf7xwEOCAIkARIg%0AKdvPIhdwztnlOxt7f8/7veV5bdsmlc7SMziBx6kS9OfmxBcPttJQVkhjReFNM7reE0TvddxNWj/H%0ARPInSKIfTalHmDfqIOKSHNwRakYWJCRBxCO7rkn2Td4mVvtWL0q0AnKlGT8f/jk2Ng+EH8Are28b%0Aa3nadTwzHoGMfgaXtplU9hianEuIkcQQguAga3RgYyCKXiQxlxikKatJZg7jUNegm/2oUvXUsS3A%0AAmywDWzbACQkwYcsFWPZGZzqRiw7iSDkJuaM0UbA80kksRDdvFzbfW5d81JDFESa/CX80cqH+Jf2%0AfewbbqcnOY45JbLyWv9pbMCwTWRBYmthHb/TuJO1wYoFx09LKoKEywLY1kxZm3gNIYxK1+IqEaJ6%0AlPOx82wJbbmuZNDFwrZtDNugJdrCzwZ/RsRY+GppMfj+3/+U0/vnJiQZusHE4CQDncPc+ehGyhsW%0A3gJ4IjuBW3ZPJeTOvccKHA14lRKsKe+SIjgJO1cR1GqwbBNVdCMJKkGtHss2EAUJVfRwR+FnmE7R%0AnF7NXy90W+ft0beZzE4ueB+v7KXEMfs6mJaFbYEoCVNim0v3POmWTtyI41N8+Xj27TLPTcO2bfpS%0AfZyKnCJlpha8X7mzHJfk4lTkInuHW+hJDCOLMit9lYiX8UZTXTH7j3Vy9HQPsUQ6L4BzpfFksgYH%0AT1xkbCJBfVUhVaW5aqq+kQjFQW9+u5txLd8TRJ/W2zCsceLp/Uwmf4oiFiGJgTlkH3Q/RYH3WdxT%0AdcaCIFDpKp7vkLMgizKPlT62KNGKacSMGC8OvMhgepBdJbsoc5blJpZb8CBMZ5BmrSxJI4mNTYGW%0As+xVuQ7DHGNw4j9jY1Lk+1MAHMoqDHOI0egXAfC734+q5LJmC72/x0j0C0QS38GhrsfrehyARPot%0AYumfY1rjjMb+AYeyhgLv76MqdXidu5lMfJfx2FfRlCaCno+iytWEPP+O0ej/hyT6EAUPmpzL5BdF%0AL6Iws2KWpEKuFZ65XiiixJpAGX+94f2cnOhh71AbrZEBRjMJTNvErzhp8pVwd3EjWwtr8SiOq7az%0AvRzjo3Fe+/FR3j3QnpMA3VjN48/cSUn5lWN6de46RMQFh40M26A93s7pyGnWB9Yvq56DbdukrTQn%0AJk/wvd7vzRFpWUr0dwxx7nD7nPclWSJQ5GP3cw/xvt+8j+KahTcZ+krnV7Cx2VG4g1XeVTgkB6qo%0A5q+ZKMg45Nl13IrgQhFn501IzDaonPLSJE4ZlkFLpIXXh15fsASuJEgUa8UUO2bPaz/82TGOnuzm%0Akx/aRnPjwo2hhWAwPcgX2r7A+sB6tgS3UO4sR5M0FOH2CAPYts14dpy9I3s5Ez2z4P0cooMaVw0u%0AycUqXzUfq1EIOwKAgCbO/W73bK7np2+00D8c4X9/ex+ffno7Hpc2SyTHtmyyukE6o/PO8Yt87UcH%0AkSSR5rpiVjfmQoUN5YWc7RrKrfI9ThAEFEkk6F1cvs5i8J4g+qzRTSpzAklwI00lztl2es6jYTOT%0AkTuNhYqFVLgqeKz0MX7c9+NFlw3pts7B8YN0J7t5KPwQa/xrCKrBZZfKnYZhGaStNHEjzkh6hBOR%0AE5yKnKLJ28Snaj8FQJH/T+bdVxSd+Fy78bnm6iyrSi3lBZ+f877HeR8e531z3hfQ8Drvx+u8f85n%0APtfj+KYMhUtR6PvsrNc14e/MO86lgiiIeBUHO8KN7Ag3LumxX/3xUbw+J3/5359BliUOvnmW5795%0AgM/8xfwa1tOa5xWuCrqT3Qs+z0B6gP1j+ylxlFDsKF4Wsrdtmwl9gnfG3uH5/ueX3V3/uS8+x+e+%0A+NySHjNjZWiPt9MabaVIK2JjYCOr/asp1opxy+5ZiVg3E7ZtkzATnIme4Vvd31qUaJJP9rHSt3LO%0AuFvO9HKspYvf+9S9V9jz+mHZFmPZMd4YfoN9o/uodlWzMbCRFd4VBNUgbsmNKqo3nfRt28bCYjA9%0AyJ7hPbw58uaimizVeepyTcoEAQmRhJHm5f4j2NhUuArZGZ5dVVVREuTpRzfyT9/dzwtvtHC+c4j7%0A7myks3cMgMloipPn+si0mBw6cZEDxzsxLYtVDaXsum81rinJ5+HJOHuOd/DSoelwjUBdWYi//tSj%0AS3Jd5sN7guhDnmcIeZ659oY3AFmU2V6wnY54B8cmj11Xn+2B9ADf7P4mK30r2VawjRpXDQE1gEty%0ALdlkbGNj2iZpM03CSBAzYoxmRulMdHIudo6eZE9+dbjCu3xtD3+NucikszSuKsPjdSCIApW1RbS2%0AXF24QxEVNgY2LorobWxOTp7EI3t4X/H7CDvCS0ZYNjYJI0F/qp89w3s4NH5owd6GG4Ge0Rm8OMLE%0A0CR6Wp8j2zyN+vU1hEqu3SXuUtjYDGeGeWXoFfaM7KHKVUWztznXBVAtxKt48cieZffE2bZN0kwy%0AnBnmyPgR3hp9a1G9NgQESp2lrPLPbf+aTOsEA24CvuXNqM9aWdribbTF2/DKXho8DTR7m6l2VeNX%0Ac+2/nZJz2Q0oy7aY1Ce5mLjInuE9nI6eXtScrQgKq3yrKNJmPERHJ9pZ5atmQo+hW+a8bvUnHljL%0A8FiMl/e20toxyJn2mcqrd0/38O7pmaRKWRZZWV/Ch3dvYn3TjEbEh+/fwIfv33A9X/u68Z4g+psB%0AAQGf4uORkkeY1CcX3d94GhYWp6OnORs9S52njkZPI5WuSkJqCK/snfUgXOuBtGwrV05lpkmaSRJG%0AgoSZYFKfZDg9zEB6gN5ULxPZietuF/prLB3qm8s4d6qX4YFJBFFkcjTGqnVXj8HLgswa/xr2DO8h%0Aaiy8xCprZzkwdoCUmWJH4Q7q3HW4pOuf5E3bJKpHGUgP0Bpt5fD4YYYzw1edPGVBRhVVUmbqugzj%0AS3HmwHl+8PkXaDt6gWz6yh61P//K77H9ic3XfZ6slaU93k57vB1N1Ch1lFLlqqLCVUGRVoRf8eef%0AU028cgx2obBsi5SZyj2zmWE6E52cmDxBX6pv0c+sW3azJbiFgDLX0CkKeegfnMQ0rZsW940ZMY5N%0AHuPY5DF8so9ady0VrgpKHCX5+c4re2fyJG5wTIZlEDfjTGQnGEoPcSZ6hmOTxxZlLE2jxl1Ds7c5%0ALycN0OStoNpdTN/oCC7NMVWNMXvMsiTyWx/cRkVpkH2HO+gemGAikiCZ1vNNwtxOlcKQh+a6Ynbt%0AXM2GlRVLIjl8I/g10V8CSZCocdewq2QXz/c/v+gWopfCxMxbvk7JSVgLU6gWEtJyD4BTcuIQHUii%0AlCN9hPxq3bAMslaWrJUlYSaIG3GiepQJfYLJ7CQxI/aeJ3abnCa3YRnoto5hG+jWzE/d0ulLXZ60%0Ad3UkjAQ9qZxHQxEUZFGe81MW5GWLa2+5uxFVk2lv7ceybOqaSrhj+9XLZ0RBpFgrZmNwI2+OvLmo%0A82WsDAfHD9Kf7meNbw0NngYqnBUE1MA1E/VsO5fLMalPMpYdYyg9RFeyi/Ox8wxnhq95f4mIrA+s%0Ax6/42Te674Zd+/t+dJC+tgF2Pr2dwvIC5Csot1WtLJ/3/etBxspwMXkxXy4YUAIUO4opUAsIqSH8%0Aih+37MYtuXFJLjRJy8emJUFCFMT8c5vrhKij2zoZM0PSTBI34kT0CGPZMQZSA/SkepjITlyXUSQi%0A0uRtYnNofiNn+5Z6jp/u4fS5fu7aUj/vNsuJqBHlROQEJyInUAWVkBbKy9EG1SA+2YdbducXOqqo%0Aoolabv5Dyj+TNnZ+Drh0kRPTY0T0CMOZYfpT/fSkehaVdHcpfLKPzcHNVDhnKzF6FBd9qREAXJI2%0A7zwhCAIOTWH3ztVsW1fD2QtD9A9HiMRT6IaJIksEvC6qyoKsbizF45pbJTIyGedYez8jk/G8UVZZ%0AFGDn+israN4ofimI3ratfLnYdMb49UIVVVb7V5MyU7kku8yNi+KkzBRdyS66kjP10oqgzNzogpRP%0AyLqU6JdSYvRq0E2TjrFxTg0Oc0dFGbWhhScbTYcRslY2/3Dqtj7zu6WTtWc+m35velLULT1P9tNE%0An7WyGLax6O5ow+lhXh18FbfsniF4UUERFBRRQRbk/E9VVHOfiQqqkPt9vvfy/wUFh+S46srE4VTZ%0AurOJrVeQ+LwSXLKLLcEtnI2eXVRp0DR6kj30JnsJa+F8V8agEsQje/LfS0DAIkdGKTOVJ6GJ7ARj%0A2TFGMiMLTkQVEGj2NbOrZBcOycHh8cM3TPQFpUGKq4vY/dxDVK0svyVJXpP6JJP6TPa7Iii4ZBce%0AyYNTzhnmmqTlE/okcsbINNFP37sZK0PSSBIzYsSM2JLkN4QdYR4teRSPPL8Yz+b11Xxg90Ze/cUZ%0AorE0zY0leD0OFHk+o1bAN6WatxzI2lkG04OzBMUcogOP7MEtu3FKOZlaTdTyhvd0Nv/0Ymd6rkib%0AaRJmgpgeI2EmbniBo4oq6wLr2BjcOEcqtyPWT8bSkQQB8xrhKlEUKAx5uDu0OHEkgAOnu+gbjXCs%0AvY+1taX0jUQYnoj/muivBctOEkm+BMiEPE/d8PGckpNNwU0AvDL0yqJXlguBbuvopg63wcJcEAQ8%0AqkrbyCglHs+iiL4n2cOrQ6+SMlMYlpEzVGwj99/K/Zx+b5rITSv3eqljvykrtSDhERExDsoQ0AAA%0AIABJREFUv7qXBRlJkGa9lgUZSZTmvN4W2saGwAbkeRTUAA7tPU9lbWE+y35sOMqxgxd4+Dc2XnU8%0AkiBR7a5me8F2Xhx88bqIwcZmKDPEUGYIAQFN1HBKzvzYLzUkM2aGtJW+bgJq8DSwq2QXVa4qBHLd%0A1260k909T29nqHuUb/z19whXFeL05PIc5mz31DaqV1bMc4Slh27rRPTIogRYlgMuycXukt3Uua9M%0ABHvfaaO7d5yTZ3o5fa6fitIgTqc6b59zURT4D5/bhdOx/OWZ00hbadLZNKPZ0Zt2zsshCRINngbu%0AL7qfQnWufoVuGazwlqOIMgFl8QS+UPSPRti0ooJ0VufDD2xgdDLxa637hcCy06SyZxDFpROtcctu%0ANoc245AcvND/Aj2pnhuOQ94KtAwMMZlKUe73cWpwiLtrq/nXd0/gVGRcikra0GkKF3F3bTVF7sVf%0Av0l9kqMTRxeVOXyrYZHLfciyOKKrdFZetb/B6WNd+ALOPNFn0jqnjnZdk+gB3JKbO0N3MpAe4ND4%0AoRu612xyZXHLIZVb76nnsdLHWOFdka8qqXZX05vqvaExnz/SwdmDbXS2dCMrErIqz1tlWbe2+qYR%0A/e0Al+TiybIn2RzafFU9kDf2neXoyW6yU/3hh0evbHiJosCf/94jyzHc2xYiInXuOp4se5Jqd/W8%0A3gxVkjkf60MWJKrcRdR4rl2afT2YNmBtO0f6HqeD0cjySkr/UhA9to5FGpGlVadzSk7WB9YTUAL8%0ApP8ntMZa33Ox8TKfl46xMd7t7WdzRTkuReVYXz+fvvMOftByhodXNNA6NMLdtTdfUvWXDaY546EQ%0ABAFREhekeT+9fdgR5sHwg0T1KK2x1uUa5nVBQKDeU8+TZU+ywrtiVg5Ag6eB/aP7b4joT/ziFHpW%0A5/e/8Clq1lShOuYvTS2rX9oa8dsZASXAE6VPsLVgKw7x6q723/vUfSRTCzNcBYR8qdevAgQEVnhX%0A8EzFM1S5q65YEfBA8UYyZjYXh19GMaotzZUEPS7uXV/Pv752lGRG55Ety1shdVsSvW6O0j/xn3Gp%0Ad1Dk+zSTiRcYT3z/itvbdpqMcYGg++klH4sqqtR76nmu7jn2DO/htaHXliTL+GYh6HLi0zQM06LU%0A70WTJVyKSmUwgCbLhFxOuiYWrsr1a1wZpRUhDr11HodDRXMo7HnpBOVVC5cilQSJOk8dHyj/APTD%0Auei5m1Ladi0ogsJq/2reX/5+KpwVcybKBk/DVEvf6x/r+ntXEx2LsWJzPZXN5YhT3dUEZnrBCZBb%0A6f+SQxIkalw1PF72OCu9KxdUo15d8asnebsQyILM1tBWnqp4Cr/iv2IiriAIBNWru+v/49//hHMX%0AhviL336YretrFnT+gZEIX/jaHmLxDB9/cgvbN9axtrY0l4AX9lNTGsSybLzzJO0tJW7Pp8Y2yBp9%0AKFIuwzZrdJHIHEQS/QjzxEdt28C0bixGeDWIgohP9vFE2ROs9K3khf4X6Ex0kjJTt8VEPB9ybVll%0AxpMpYpksqiwxEI1R7vMhCjkn4LTEo2lZxDIZkrpOLJshpes45Fuj7vdexv271/Ha88f4P3/3Irpu%0AsvmuBh575s5FHUMSJOo99Xyi6hP8ZOAnnJw8uWi1xqWCgIBf8bOtYBu7S3bjkT3z3hMhNZdhPZAe%0AuO5zGVmTiaEIf7n7v+Iv9OLyOueN0X/6vz7LxgfWLuiYftmPU3Jed3b2zYYsyPgVP1tCW3JxZK1w%0AXunemw1JkPDLfpJm8qYlCN8oNFGjUCtkV8kuNgc3L4mgz0QkydBYjHR24f04REHAtGw6e8foHcwt%0AqERRIJ7MkMzkrqWmyMjS8uoO3JZEL0th6sPfhkuyWv3ORygJ/DmqPDc+lzUGGIr8/bKOKaeeJNHk%0AbaK6oZqjk0fZP7qfgfQAUT2KsUzNWBYLRVDwKT5KHCU0e5tpHx3Dq2k8vW4Nb7R3sKKwgJpQEE2W%0AqQz68agqmiyz98JFBmMxkrpOidfD6uJiVPnmq4a9l+Fyazz57DaefHbbDR1HFERKnaV8rOpjVDgr%0AODB2gKH00E29x1ySizJnGY8UP8IdoTuuGh+eTnK6EaLvbR/ANEwqriHfupjJ+hM1n+CdsXc4NH6I%0AsewYcSN+W4beFEEhqAap99RzT+E9NHoa5/SbXwim9dXHJxIkkll0wwTbRpYlnE6VoN+Jy6khzmNA%0AXQ0ljhL+oPEP2De6j7ZYGxE9clsucgQEnJKTQq2Qdf517CzcSYFWsKwy0deCJIl4XRrJdJZIPJcz%0A09E/xksHWznfM4ppWVSGAzy+fRXr68uWbRy3JdELgoggzOj+SqIXRS5FFBxX2F6epZe+3HBIDrYX%0AbGedfx2t0VZORk7Sk+xhPDtOwkjc9AdgmtxDaohKZyVr/GtY4V2R66h3iUfv43fk1Jj+7L4dAHz2%0Artxqc01pLulk98rFlYX9GssLj+xhd+luGj2NvDXyFu3xdsaz48u2qhIR8SpeitQiVvlXsbNwJyE1%0AdM2mUNNeiL2je6/73J/6m4/wqb/5yHXvPx/8ip/3Fb+PraGttERaOBs7y0B6gIgeIabHbunqVETE%0ALbsp0oqoduckZZu8TTfUqGh0PM7+wx3sfaeNzu5RJqMpbMvG63FQWR5i8/pq7tpST111IfIijHhZ%0AlGnwNFDtqqY/1c+p6Ck64h2MZEaI6BHiRvyWhjJVUSWgBAhrYRq9jWwKbKLUWXpL5I0vh4CAKIoY%0AhkVWzxnqbx7voDTk4+MP34GmyBw518MP32r51SP6y+HW7sS204ji/H3fRUFDUxoQhJujLQ+5P6BH%0A9rAltIV1/nX0pnrpiHfQk+phOD3MeHacqBFdFo1wVVTxyT58io+AEqDIUUSls5I6d92yaZ//GrcG%0AAgKNnkaqXdWcjp6mNdpKT6qHkczIkniSJEHCK3sJqkFKHaXUuetY6VtJsaN4wROliEiVqwpFUG47%0A164gCATUAPcU3cPWgq0MpgfpSnbRm+xlNDNKVI8SMXJklTbTy0ZYAgIOyYFP8RFUghRqhVQ6K2ny%0ANlHpqrzhZ3YikuQ7zx/hp6+cwO9zUl4SoKE2DEA6ozM6FudbPzxES2sfn/nkThpqw4te2SuiQrW7%0Ammp3NTE9Rl+qj+5kd16dM6JHiBkxEkZiWe+DaSMpoAQo0AoodZRS666l3l1PUA3e8lDHpcgaBqMT%0AcURxpo+9x6lRVujH49SQRJHSAj8+9/yL2KXCe4LonerKq34uCm78rltXLqJJGvWeeuo99aTNdF4s%0AYiw7xkR2gkl9koSRIGWmSJpJ0mY6X19uWiYmZj4WJyLmhV2m1aOckjMn3CF78Mpe/IqfkBqiQC2g%0ASCvCq3iX3XodSvfRk+zEJbmJGZPUuFcwmhnkfOwkW0KbCCgzrgPLthjPjtCT7GBSH0dAIKgW0uBZ%0AhVvOGWuD6R76Ut04JCdxPUKtp5nhdB+T+hirfBsJqeFLjmcykhmkJ3WBmD6JJMgUO8qpc6+c1Tjo%0AYqKNuBGh3FnDUKaPoXQfNhZhrYxVvpwuwnBmgI74GapdjZQ5q/L7GrbBkfG9eGUfq/13zHsNVnhX%0A5IU9biYEQUCTNDYFN7HGv4bB9CC9yV4G0gOMZcfyaolJM0nKTKFbOpZtYWMjIiIJUl4rwCk5cUm5%0Ae8mn+ChQCyjUCilxlFDmLMMtuRc9UQqCQFgL80TZE1c1bBVRuaZ3YDmhiipVriqqXFWYtklMjzGW%0AHWMsM8aEPkHUiOaEWaae1bSVzotBXaoDYdlW/vpOy6SKgogoiChC7rl1SA6cohOP4sEj5a51UM0R%0AfJFWRLFWvKSNYA4c6eDVPadZ3VTGrgfXUFNZgMftQBAgkczSNzDBvoPt7D3Yzouvt/DZ37oPTbv+%0A6d+reGlWmmn2NaNbOmPZMUYzo4xnx/OEHzfiJI0kaStNykyRMTN5Qa1pzQ0LK9+cBnIkLgq5e3Z6%0A/tMkDZfkwi27Z81/RVoRpY7SnNfpNiJ3yIVRYokMh0520XZxBJdTJeDLeZ1tbH72zhlOdPQjSyLd%0AQxOkMgb/8tIhbGBtbSlbmhfXvvpaeE8Q/bUgCBKKtDw1j4uFQ3JQ466hxl2Tb/MZ1aP5SThtpmcR%0AvWXnREwEQchPGJIg5dXcNFHDITlwSS5ccu5mn1Y6u5kYTPfwyuD3qXDWMJIZpD1+Bk1y0hY7wfrA%0ANh4r/SCCIGDbNr2pTvaPvo7gKqJJqsYGovoEAVXh4eJHcUpu3p14m1cGuyh3FDEsGvhliSJ/I+ei%0ASSqcBewqzQkfWbbFxcR53h4dotoVxiXVYdgGSSNGuTPAjsKHEaeMnDeGf0pb/DRhhwePXE6tq4SM%0AlaZIK+HxstzxOuPn+Jk1RrOvlp1Fu1DFXLbraGaQ9th+thVs5cHiJ5f1Wh4fv8g7o20kzQwiIit8%0Apewun7/W/uBoO4fHOshaOrIgsTZQxf0lq6lyVeX7hE+7T6fvL92eInrbzhPQNNE7xJl7ySt78Sre%0AKwoALQZu2c0TZU/c8HFuFiRBIqAGCKgB6j31ebJJGIm8MZ4202SsTF7FcVoA6lKSn5YwnSaoadVF%0ATdJwiI6chO6UjK4qLd9z++6JLkzL5pPPbGf96oo5xFdfU0RdTRG9A5O88+4Fnvv4PTdE9JdCERVK%0AHCWUOHL5FdPyygkzkSf4tJXOE/3EZIyDB87RfXGYRDKNKAkECz3c/cBKisL+/D2rCmr+Wl5qoLpk%0AV142fLnQNzTJ3iMdTERmEmEHRqLYls0rb53hTNvV81Es22YikqTlfD8T0SQrasLUV+Ua6KysKkYS%0AREwrZ9ysrilBEgUsO2cEyNLSLyZ+KYj+VsGybU6e7+MXRzvYvraGTc0VKJfEvgQhlxzilG5O/sDQ%0AWIz//YO3Z9Vzb1ldxcNbm3BqNx7WyFoZih0VmJh0Jdt5vPRZkkacc7GTPFaai69GjAmOjL9F3Ihw%0AV+FDhLVc3Kkv1cWLg9+hWCtna8F9+eOVOivJ2lm6km08UfYxYvokZ2Mn2VWa61Y4qY9xaPxNUmaC%0AHYUPU6yVY9gGpyKHeXv0NUodVTR4Z7p59SYvEFQK2Bi8i5BahHmZa7vIUUqZs5ruZAcT2VGKHbnK%0AjrZ4rvvVlVbzSwlVlFElhaie4oW+I+wMr7wi0WuijCrKjGdivDbQQtYyuL9kNZCbYINqkKC6NP3R%0Af5UxnWzrU3IhsfcaorE0Pq+D+poi5lUaAspLgpSXBujuG1+wvsP1YNoDdbnELEAqmeH5nxyi/2WB%0AgLeampAbW7cJJD3c49tGRfFcxbpbgYlIkp8fOMe5CzOS1KZpYQN7j7QvoCGZjWXlrrHP42DHHXU0%0A1+UWoxsby9nYuHQ9GxaC25LodXOY7rE/WvR+Qdf7CXk+vAwjmh/ZrMHx8/384I0TyJJAU3WYgPfm%0AJQVeDlEUUGSRRCpD/0iUtp4R3E6V++9ogCUgek1yUOIoJ2ZMEpMihB2lFGrFdCXb8tuMZgbpSnaw%0APnAnzd4N+ezhoFrEgbHXaYkczhO9JjoodlQynh0lZSYIa6UUqMX0p2Z6AoxkBuhNdbIpsIOV3g3I%0AU656j+zj6MQBTkQOziJ6EZFGz2oaPKvmDWe4JA+Vrjq6RtsYyQwS1soQBIHTkaNUuOoo0kpv+Dpd%0AC42+EircBWRNndcHW6667Sp/BbXeMMOpCK8NXH3bhcKybY6P9PP3R/exoaiUP79j55Ic92bhbw69%0AwfmJUf5yy72sCt0enrxbjVDQTWf36JSHYf5tBAEyWYOCoHvR8fmlQjKR4Y2XTlIY9vGp338Qt9eB%0AbdmIokCocP4crFuBmooC/uDjOzl3YZgz7QOcbh9kcDSKaVqYlg0LyOXwuDRW1IS5f9sKdm5pmLfB%0Azc3CbUn0tm1iGJdoIgsilp1GNwew7SyKVIQoeLHsDIY5iCAoONW1iKL/po5TliUCXicFPhdFAS+O%0AWyzmEfK5+OzTd2OYFgdOdvK3X31tSY+f04hXEQQRRVRz7kqkWUIpSSPOYLqHyZExjozPZGHbwHh2%0AhCJtpnxKnApRCIKAKmhTLmZxVtVC0oiTsTIE1FCe5AFckpuAGmQwPbvDoFcJ4FOCV8xZEAWRCmcN%0AbtlLb/IC9e5m4maMoXQvu0qfuSmZuoooo4gyluy4pvtRlWRUSUY3l7YsbDydYt9AF8oy1+8uB1pG%0ABzk81Esks/VWD+W2wd1bGzhy/CKHj3fxwN1N8644W9sG6O4dY+e2xlmex5sF27bJZAxGhqJsvLOO%0AhubS2y62Pg2PS2PtinJW1Bbz4F1NxOJp/uaLL3Hu4jB/+Il72bS66qr7C4AkCjgdKn6v46b2FZgP%0AtyXRK1KY+uLv5l/r5iDD0S8B6yn0/haqXIWABFjo5jDj8W9hWBM4lasn7S01JFFg110rue+OBhya%0AjKbc2sspSSIhX64scTk8C8IltJT7bS5NWVioooPVvk3UuOfKOjqlGZliAWZWH0L+nVnb57Kg5/aF%0Anh6DdVlddK4b1tUnsbBWRoWzlovJNtbpY5yPtaCKDpq9G2af27bJWDoHR9t5ZeAEF+LD2LZNsSPA%0A+0rX8XhFLsHPsi3ORft5Y/A0rZE+htNRBAGq3UU8Wraee8LNKNdRF/1eRMY0ODjYw2QmzQOVdXiU%0AW7eK+VXChtWV/MajG/inb7zFha4R1q4sJzA1F0RiSc62DbLn7XOEC71sWFtFd984l69KQ0EPocDS%0AyohP48uff5XWkz2MjkRJJTO89sJx3tl7Pv/57/zx+9hxf27+tm2bifEEr79wnENvtzE5nsDjdbBh%0ASy0P7l5PeWUor5wI0NrSyz//w6t88NntpJJZXnvhOBNjcSpri/jsnz1KYdhHb9cY/+//9X3ufd8a%0AertG6e0a4wPPbscwDF74/rsIAvzunz1K/YpLFiKigFNTcGoKIb+LuqpCOnvHKCny01hddM3vnAuP%0AWFh2Bt1MIwgSkqAhCDK2bWOjT/GYuOwGz205+wiChCzNxB2j6Z9jWpOEfb+PS904tU2uD7Qkhgi6%0An2Yw+nnimX1oyuI123XDJJpIk8ro+fi2JImosoTToeDSVKSpG8u2bVIZnaHx2Up8QVyosjzHbZZK%0A64xMxvF7clrV0XgaURQo8OfcZ6OTCXTDxOvS8HudiFMHGJ2Mk84YhEMeDNNiMp5C101EUcDlUPG5%0AHUtildu2TVY3iSXTpDIGlmUhCgKaKuP3OFEV6So34Vz3lUty45X9FKhhNga2I91gopdL8qCKGlFj%0AEtM28yvurJUhok9Q5Zrbe/taj4woSNR7VnIu1sJQupfTkXdZ5d+IJs0ucclaBt/vOsh3uw8Q1vw8%0AULwGh6TQGR8mbsw0jLFsm4Oj7RybuEiDt5htRY2kjCx7h8/y+bMvkbEMdpVtuHwYv5QYSSX4Ucdp%0AJEFkW0nlr4n+JuF/feUN3jrQRiKV5Rvfe2dqHpp+Euzpf1zoGuXg0YvzHuO5j93NJz50Y2JPV8Lm%0A7Q00rS5nciLBP33+FdZsrObB3evznzc0z4TMIpNJvvC3P6X97AAbttRyx7Z6Roej7HujldaWXj79%0Ahw/R0FyKOFWuZhgmg70TvPL8MQRRoHlNBZIskoil83OXaVp0Xxzlnb3nKS0LEIum+fr/eYOyyhD1%0AK4p589VTfPsrb/Gf/tsz845fEATqq4rYd6RjQd83R+RZxtMH6Y18g1j2JG5lBfWhP8OvbcC04wzG%0Af4pHbcKvbeTas9aN4bYk+sthmOPYmIiiaxbpCAgggCCoYOvo5vCijx1PZXi3tYcX3z7D2YvDJNO5%0A8iCnplBa6GPzqioev3sVpYW5sIBl27R0DPC3X3kVw7RIprMk0zqf+eBdfPSRTbguc9GcaOvjP37p%0AZzy5cw1up8bzb7bg0GQ++9QOVEXmn350gL6RCA9saeS5J7cRDuXiVF/63tscPH2R//zcI5zrGuGV%0AA62MTMaRJYm1DWX8xs7VbGyqmHO+xcCybMajSQ60XOSNw+dp7xklmc6iKjI1ZUF23bWKezbUEfS5%0ArnCEuTdnoVZClbue9vgZSpyVlDpyTSRM2yBtpnDLXnxKYMFjLNJKKHdU0xFvpdxZQ5FWgmmbnI4e%0AJWtlWOPfvOjvLQgCFc46CtVijk7uZzQ7xGO+j8wpnTsb7WfP0Glq3WH+ZOVuqt1F+coC6xIjRxYl%0APlS9jY/U7EAT5fw2d4eb+eMjX+PoWOevBNHbts1wMsHZiRFW35TY+e3p9r0VcLm0fN389SK8jDHy%0ATVtzLXYH+yf46v98nYrqQu59ePW82+59/QxnTnTz7HP38hvP3IkkiViWxf49Z/mXL/2cPS+3UFIe%0AxOefmZfGRuOUVmb49B8+zMq1OfXUyxMO9axBuMTP7/zpI3zzn9/khe8d4ZnfvJv7HllDZ/sQne1X%0A54/mumI2rKzA711IzbtNNNPC+bG/QhH9aFIJNmZ+bSQKDsZSe4hmTuLT1iKwvK799wTRS6IHw5wg%0AlT2NKlUhiT4EQcS2LUwrSirbgm4OI4mLz5Z96+gFvvjdt/C6HWxeWYnP40DXTcajSUYnE3T2jRFL%0AZpi2N0VBoKG8gM99eCeJVJb9LRfZc6TtqudIprK8c6qLNfUlNFYWcaKtj2+8eASHptBQWUg6q/P2%0AiU5W1pbwgftmdLzHI0m+9fJREqkMK6rDbFlVxcBYjNMdA/QOT/LZp3awbW31dekk27bNRCzJd147%0Axsv7WwkHPWxZVYXXrZFMZekanOAL336TgdEoH9+1cDINKoVsDd3HWyMv8ebIiwSVQhRRRbeypMwE%0Ad4buXVRme0gtYktoJ2+OvMjPh54npBaStbIMpnvZGNwxx92+ULhlDzXuFfxi5GcUaiUUaXPjhRfj%0AI/SnJniu4QHKnDO1urkM7dnbaqLCSCbKSDpKwsigWyYjmSiyKM1a/d9sJPUsXbEIg8kYumniVlRq%0A/cG852g+6JbJUDLOYCLGZCaNYVnIoohHUSn3+ChxeWfF9k3L4uzECOPpFIeGeuiKTuJXHbzR24FP%0AnZkUH6ysR5NmTzmGZTGeTjKQiDGRSZE2DUQEXIpCictLhcePQ55vmhIQBYGeWISu2ARJXUeVJErd%0AXqq8AZzy3ORTy7aJZtP0x6OMpVMkDR2wUSWZAoeLOl8Qjzq/ByJl6PTGIwwl4yT03GJAk2Q8ikbY%0A5SbsdOO47JzT57sQmWA8ncS0LdyKSoXHT5nbh7qE+RF/9NsPLtmxbjUOvHkWj8/J/Y+uzXtSRVFk%0Aw511VL/cwpEDHTz+9JZZRC9JAvUrSmhcOeMZuPx5VlSZQNCFx+vA5dLw+p0EQm5kWcLrc9LXPXbV%0AcW1YWcGGBbZItjHpj30Ph1RKU+FfE82cpD82E44WBQWPuorx1NvYtrnsNut7guid6loUKcxY7Btk%0A9E40pQZRcGDZKTJ6F/H0XmSpIO/WXwzeOtbOeDTF7z61g8fuXp3PRs3qBv2jUQzDojw8k+QnCAIF%0AAQ8Pbc3Jxaay+jWJ3rJtHKrMrrtWEfQ6+X+++iot7QM8/eB6fvepHfxoz0n++cfv0DUwPms/07Lp%0AG4nwJ8/ex/a11QiCyGQsyfd+fpzvvHqMPUfaaKgspKRg8QaObpgcPtPNi/tOs7ahjN98/E4aK3PS%0AmLYNHb2j/N033uD5N1tYVVtMbVMxG4N3EVSLqHc3E9bKcEouKl31GMyUsAmCQLWrkd2lfjriZxjO%0ADGDYOj4lQINnVd7VXqSVsDGwnYCSE9JJGgkckpNqdwPCJSphgiBS71mJS/bybtc7HD98guGL43z0%0A2Q+xObxjliZ4ubMGbPDKC/MYFDvKUAWVtf7N+Xr6SxHVk+iWSUj1oEpXflSSRoYj4xd4c+gMk9kk%0AkiAiIJAys8T15VNbuxYimTQ/7+ngBx2naB0fxrRtgpqTu0qrWBW68upvX38XL3ae48ToAAPJ2FQ9%0AvkBIc7ExXMbTDavZXFyRJ+2sZfLlU4fojE7QF4+SNHSOjwzQHhmb5SXZWlyJ5px9HVvHh/lRxxmO%0ADvfRHZ8ka5oIgEfVWB0K80TtSh6qasCtXL7isbkQGeffzp/k3eE+Ipk0siiypqCYpxvWcF9FHd7L%0ASHsoGeM751t4Z7CbzuhEnrBVSaLGG+SR6hV8ZMU6/NrsFdt4Oslr3e280tXG2YlhEnoWywZVEil0%0AethUVMZHm9azrnAmvmvZNr3xCN8538Iv+i7QF49gWhZeVWNDURkfrF/NjrLqeQ2S60VP5wiBkAeP%0ALzf+dEpnbCSK2+MgWHD1zmy3Ewb7J/F4HQSCs/MFPF4H/qCL44djZC9rLKNqCr6A66rSvqIooKgy%0AoigiSiKKKuUNCUmSsJZUudwilj1D2P0obqWOaObknC00qQjDmmQhGfw3ivcE0TuUJoq8n2Yi+UOi%0AqVcwEtMXx0ISg7jU9QTdH8Cprln0sV2aiigKDIxFGY3ECQdz7itVkakpDS3Zdygu8FJa6CPoc+F1%0A5R7E9Y3laIpMWaGPrGEST2bm7LdjfS0bVpTl41FBn4u71tVy6HQ3ZzqH6BuOXBfRJ1JZfnGkHU1V%0AeGhrE801xfn8AkGAhspCHt66gn/4t7fYd6KTezY+RIWrFmCWotwq/0ZW+WcbWIIgUKgVU6hd2X1b%0A5arPk36pc0YFao1/8xx3vChIlDurcQUDhH0r+PK/fZv6j6ybE1Nv8q6lybuwzma2bTGc7scpu6lz%0ANyPPI59sQ14c5WpojfTxLx2/wCVpPFK2njpPGK/sYCwb569OXrm98nJCN00ODfXwpZMHSOg6D1c1%0AUu8PkTFM3h3u5cz4ld2UFyLjdMcmWVtYwi7PCjyKSlzPcmy4n1e6zhPXM4RdHhoDuZpnSRDZWV7L%0A3WU1nBob4mutR1lTUMzumqZZZOtW5l7joWScjsgYpW4v20qrCGlODNvi7PgIe3o7GEjGKXC6uLus%0AZtZ+NvC9thbCLjcfblyHLAq0TY7xVt9F/tfJdwhoDraXViGLMxN/LJvl7MQIDllGO5Y4AAAgAElE%0AQVTh8dpmCh0uREFgMBnn5a7z/GPLQYqcLj7YMHseebOvky+ePIAqyTxW00zY5cayYTKTojceIW3q%0AZC+rikjoWf6x5SA/6zzHpnAZj1Q1okoSPbEIv+i9wMXoBD5VY1O4nGQ0TduZPhxOler6MBNjcQb7%0AJiguC1BU4qe9dQA9a1C7ogRBgAvnh/D6HDhdGmMj0fzc0Nk2iNfvIlTooa6pFNMw6Tw/SFGxn2zG%0AQNVk/EE3HWcHqFtRjHQbN626Ul7QdFjs8kdSlEQU5drfZ07odxlh2SmUa3qZb0746T1B9KKg4nHs%0AQFVqyOjtGOYotp1BEBRkqRBNrs9l4l9HadQj25tp6xnhx79o4eLAOKtqSljTUEpjZSFu59IlEjkU%0AGYcqoyoSkpT74wa8TkRRmFpF23mlpEtRV14wJ+muwO+mosjPW8cuEIlfXwvOVFbndOcgmazBq++c%0A5d3Wnjnb9I9GyOom/SMRAEzD5EJLN6cPtJGMpXB6nTz00bvw+N0M9Yyy/4WjmLpJw/pq1ty1AkVT%0A2PPdA1iWTWQ0ip4x2P7YJqqay4iMxji57yz9F4YwsibeoJt7PnAngSIv44MR3vrhQfSsQc3qCjbs%0AXIXqUAgW+9m2eyP/9j9emDVO0zC52NrHyb1n0TM6zZvraNpcj+acG/eK6RHGssNMZEc4MXmQRs9q%0AQmrRvBOLR3YgCRLj2ThZy0C9Qub8uegAPYkx/rDpER4tW48q5rJqTdsipt8at/1oOsHr3R30J2I8%0A27SB316zhbDTjQ2cGhviz/e+eMV9d9esYGNRKWVuH0VON5IokjVNDg/1kjy2j6PD/VyMTuSJXpUk%0AnpoiR5+q8bXWo9T4gjxe20zYdfWV5KZwOWGXB5+qUer2oopSLmksMo5hW7zZ18m7w31ziB5yBulf%0A3HEvNb5c4u5gMoZTVvhB+yle62mnORSmyDmzKqzw+Pjc+rsQRYFKjx+XnCvtjGbTeBWNL586xGvd%0A7XOI/sTIAAOJGL+z5k5+Z82d+KaMl6xlMpyMkzYNSt2zJ/RDQz28ePEcawtL+Peb76XBX4Aoioyn%0Ak3hVlW+fO8nzF87kdQCSiQy9F0cxdJOJsTiRiQQl5UFSySxH97ezYk05um5w/lQfwwMRZFkkGknh%0A8zuRFYmxkRiqJuP2OMimDU4c6mTDnbWoU+p3qanjF5cF6DjbT3V9mKs4qW4pSsoCDPZNEI0kZ7nn%0AE/E0kckkwQI3inr7Gik5CChSISl97rwKYNk6sewZNLkMboKs9m36p54LQZDQ5Co0+er1i4vFxqZy%0A/uxj9/PGkfPsO9HJ4dPdlBT4qK8o5N476tmysmpJhA5EUcz9F2aK1GakDqdIZp6Fo9upzomnaqqM%0A06GQzGTJ6NdXX22aFuORJKIo0NYzQmff/PGpyuJAvmTv4pk+3nnxOIXlQSqbclmvsiqTSWd5/Vtv%0A4/G7CFWEaD3cgeJQWLN9BQdfOk4g7GPTA2sY7BrhJ19+nT/4+09yoaWbM++0semBNYiigCAKKJqM%0AZVq8/u19yIpMaU2Y9uNdKKrMxvvmT9wBGOoe5cSbZygsz5XdHH6tBXfATf3aufdKX6qT14efx7B0%0Aypw1bAhsxyHNn2xY5S6kzBVg/8h57gjVUXNJMp5hWyj51WLuD+eQVOSpsEPWMtkzdJq4cWt6oQ+n%0AEhwb6afS42dHWRVhlydfvLgyVMS95bWcnxydd99St28OcamSxIpAAY2BQo6O9JPQl6ZpScjhJOSY%0AXQoqAGVuH1vC5bx08RwT6bnXUAAeqKinzj/jdSt1+7i7rJr9A10cGepjIp2aRfQuRWVVwdyQhU91%0AcE9ZDf906hCDydicz0MOF05Z4eToIOcnR9gUrkASBDRJptI7f5jote52LBvur6hjRbAov24rcLjY%0AVlLFq13t7O3v4o+zWfrbRrAsG5dbIxFPU9dUQnvrAKPDUXwBF5vuaqCve4zhgQhDfZMUFHtxujQy%0AGR1fwIWiyowORcGG8uoCggVe3ny5hQ131ubHU1IR5OypXi62D7FyXSWSfPs2vtp2bzP/+o972Pv6%0AGXa9fxOiJGJZNi1Hu+jpHGH9HbV4bqEw2UIgIFLgvIfhxCuMp/Zj5xU6bbLmKMOJlxlPHaDS90mE%0AJZCgvhbeM0S/XFAVmfUryqgqDfLI9mbOXRxm77EL7D/ZyfHzfTz1wDp+Y+ca/J4bvLGES2rGFwHT%0AnOs4tiwb07KRpgyH6x2QJIpUlQR47v3bKSu8sovJ6ci5XLta+zB0g7sevwNfgQfbshFEgdhEgpNv%0AtfLvv/pZXF4HL351Dx0nulizfQV61mDV1kY2PbCa0f4JXvvmPgDcfhfJWJpT+89zx0NrqF9Xhcvr%0AxNBNjrzWwl/882fwBt1EJ+KcPdxxVaIf6R3nje8coLyhBFEUGekdY+sj6+fdtsJVy2OlH0FEwq8E%0A8SqBK3YOW+kv457wSp7vOcL/aH2BzaE6fIqLvuQ4hm3yJysfA6DWE6bY4edHPYeJG2mckkrLZDfv%0AjndS4pwtT5sxdYbSESJ6kqSRQbcMRjMxjox14JQ0QpqbIs2HLEqkzSwDqUlieorBdAQTi8H0JO+O%0AX8ApqRRqXgo0L9I8409ks/QnomwsKqPE5Z3lIBQRaApeXWq0MzLO/oEuzk2MMppOkjJ0krpOV2wC%0Ay7aXNO9gMBHj8FAvp8aGGErGiekZUobOQCKGDZhXkGttCBTMej1tIBQ63JyZGJ5KtpuNSCbNu8N9%0AnBgZoC8RJZrNkDYNJtIpMpaJYc09166aFZwaG2L/QBd/+farrC4o5sHKeraXVFHkmr/u/PTYEAkj%0AyzfPHeflrvOzPotlMwwkYxiWiW6ZDA9M0t0xjHeKtMeGY/R2jaLrJsECDyODEXo6RwiX+KmoLeTs%0AyR4qawpxujQEUcgZygKAzcnDF1FUibKqAi62D9NypItwqZ+S8iChAg89F0YIlwZumTLeQrDj/maO%0AHmzn+9/YT3fnCGWVIcZGYhx9pwOnS+P+R9fi9d/eRA8SJe4niGZOcm7srxAEAd2cpH3i7wCLlNGD%0AT9tIkevhqVr65cWvPNFDLm4T8rkIep00VBRxz8Z6jrT28PWfHeb5N0+xuq6UTc0Ly7ZcaoxMxjFN%0Aa5b7PpHKEomn8bsduBzXl8yjyCJlRT5My8blUGmsmt99fSn0jI4oSzjcWm7bKX6xbZtMWsfpdSCr%0AMqIskk3nJllBFAgW+5FkCdWhYk55IGpXV/Cx//Ak3ef6OfjScQ68cJQP/P4jBMM+MsksLl/OJSkr%0AEtnU1VePpmFSWhvmI3/+OE5PLm4fLJpfJdEj+/HIC1NQdEkaH6raRpHm5ZWBk/yw5xACAiHVw87i%0AGXGmDcEafrN+Jz/peZdvXNiLLIo0+cr4XNMu9g63EtNnVqTdiVG+3P5zzkX7sWyblKlzJtLLfzn5%0AfURB4O6iZj7dcD8FmpeO2BBfPP8qPckxTMvEsm2OjF3gbKQfURDZVbaBj9bsIKDO9UgYtkXS0HFI%0AMo7LfLSCAF51/hKhjGHw9bPH+H5bC6PpJH5Vo9IbwKtquBWVsXQSiC/o+l0Lumnyek87Xzl9hIvR%0ACTRJpsLjo8DpwqOoZAyTTiauuP/cBD1wyDKqJJHUs7NCYaZtcXpsmM8f28epsSFEQaDE5SXschPS%0AnCiiyJnxOYcDoM4X4q+3P8wvei/w/fYWXu1u4+3+i5S4veyuaeKD9aspdnlmPT+TmTS2bZPQsxjz%0AhOTCU54GVZHZfv9KNm2rz9/vtg1V9UVomoKqyQRCHtbfWYfbk3vuGleVIU/pW0iSiACs2lCFIAhY%0ApoVl57wDtg1llSFkRcLl1tCcKk1rK3BNHWcaOTtqRps9ZzgsnyEgScJVFz2hkIfP/PEjvPz8MQ6/%0A3cbbe1pxujRWra/kkSc20riyNJ9EBzMqdFcbsyDktFFmKmdAlGb2EUUhH1JdCgiCgEOuoDH0lwwn%0AXmIk+TpZRkno53FIFZR7n6XY/TgO+eaoA/7KE30qoyOKAuoUkWqqTKHiZvPKSo6c6ebVg+eIJW9d%0AedTh0128b2sTmioDApZlcXFgjPNdw9SUhygKXl82rcepsWN9LT/cc5L9JzpZWRvG7dRmeQgM00I3%0ATFQ5l51aXFNE55lezh7uoGZ1Bdm0TjDsQ1FlGtZXc/wXZyipKiQ+maRuzYzbXBDmJtdk0jqmYVK/%0AtoriqkK+9d9+QnQsTqgkQPOWeo7+/BRVzWWMDUxS2ZQrmcmksugZHdOwSESSJGMpXF4ngSIfgSIf%0AQ12jrNzagJ4xliTHRRAEfIqT3eWbeLh0HeaU1K8oCCiXuNscksIDxWu4u6g5v40sSKiSzOaCOqxL%0AVqR1nmL+y7qnr7hKlQUJh5Qz3pp8Zfz3jR+bVbMPYFkWGd3AMkCz5zf0REFAFSV020K/jGhsIGvO%0A38f+hYtn+XrrUbKmyV9tfYh7ymuQxdwEOZ5K8j9PHKA9cvUypIXi6Eg//3jqEF3RSf7dqs081bAa%0An+ZABNKmwQ/aT/PuSN8V90/P8x2yZm6VrEnyrFXrcDLOPxx/m0NDveyuaeK3V2+h1O3NhdIEgWPD%0A/bzd3zXneACSKFLsdPNUw2oeq2mifXKMFzrP8npPO186+Q6t48P86ca7qb0kjOCQZfyag/9764Pz%0A5hdMw62oCJAnccgZzm5PLlwoCLlM8WkIgpCPu1/6TDndWn7fSz9zunLGUFfHMMP9k2zYWpd/bxq2%0AbXPwQDvf/Po+XC6V5z7zAI1NJctCQOESP1//6R+jXEVFVBAFSsqDfOy5e3nmN3fkPYeyLKGoUj75%0AcBor11bw1R99DvUqEuTlVQV87Sd/lD/vhz65gw98dBva1ELpj/7TE5jGkqbdIwgiTrmaKv+nqfB9%0AAhsL7Nz7oqAioNw0CeBfWqLvS47hlh3EjBS6ZeCWHRSo3llZuAD/+tJhXJrKhqYK3A4FURTJ6ibH%0A/n/23js8zvM88/19ZXrHzGDQewcJEOwUSVFUo3qxI8stcew4cRzHu3Gy8Tk5ufac7JVkN1d2cyW7%0AafY63rg7iS3JtroskWITxd4AEgDRex8Mps985fzxgSBBACQokZIc6/6DF2fmK+98eOd9nvcp990x%0AxPmuUcoLchZy1LpuyFLOxlJomiFuEI0blfKxZJrJcAy71YwkCrhuEXNda88YP3r9DHu21WOSJYYn%0AZvnx62eZjSX5yN1NlOb7FsYWiaVQVBVN05mNGrvIRCrLRDhGKqMgigJOmwWzScJhM/PgHfWcvTTC%0Az491oKNz7+YaPE6bkYNWNfpGZmjvn+CBbXVUFgVo3FpNNpVl778dITabQJJFfvPPP44/38tjX7iH%0AZ//uVTKpLC13NbD+HiPUnlscwDpf4yDLIoVVRgvSYPsIz/3Da6iKimyWWX93I3nlQSRZ5CO/u4d/%0A+avnOfyzk6zZVs3Wh4yq/rMHLnJqbyuySeS5f3iNyqYSnvzSHoprC9j+2Ab2/dsRfv79Q5Q3FnP/%0Ar+0kt8h/7eO8aQiCgEmQrsrHL3+MLEhL5hawaOcBhtFwiKsh3DCIeJzLXHNmLsHh0/08s/8cT+1u%0A5omdSzsNHLKZPLuTqWScyWScal/gCk+aDv3R2WXveWZyhNFElN9s3MTu4opFu+YxTSWSuZHTa9zF%0ACO9fH/3RMO0zk9xbUsWjFXUUOK+kj7KaxlQyft3zu2enube4auG1DowlYsykkhQ43dikK05QJJ3m%0AyNgAVR4/H6teS/U1qYuJZPy66YiFeWCWaMktoDmYz0er1vDnx/dxYLiXHQVliwx9rS/IgeFe+ubC%0A7CmtuakU27WL/41er+az0spcSiuXb6mMx1OcPztA+8URALoujVFWEbyu4XynEEVxVfn1yw6NeRVS%0AupIs4XRdf62VpMX3tVhMWK4S+rItU7h7K2DIj5sRhQ+57pdA13U0PUFGHQNETKIPHQVFiyKLHnQ9%0Ai6onEAUTAjJmOW/JNf57+zNUOPKYyUSZzSbwmOx8rGQHjZ7FFLmjk3McOd/HN35yBIfNjM1iJpXJ%0AoigaIb+LX7m7mcqiK4tCLJHh7//tIIlUhmQ6y+C4sWDuO3FpXi3OgtNq5pMPbFh03jvFw9sbOdk+%0AxOvHOhFFgbl4CqvZxMPbG9i9sRqbxZhAmqbz7ReOMTETJZHOMj5tFBWdvDjAVCSG027BbjHx2J1r%0AaaouQJZEygr8fPljO/nBq6fYf7KL1492YLOYUTSVRDKDJIlUFAbYs7UOMAgnNt3fxKb7m5aMs7S+%0AiK/8/W8sef+3/uvHF/7v9rv44+98CYD6LVXUb6lacjxAXlmQ3/vbzy15f/OeZjYvk3s3mWXW7Wpg%0A3a6GJZ+917g0ZBRWmWWJjKLitFkoDHoIRxMoikZgnku8fyxMvt+NSRYZm4kxMxdH03QkSSTf7ybH%0AbSeTVRgYnyWVyeKwWUils9SXhchx2/nIribGZpYWjl1GwGZnbSCPN4eMqvU1/hBuswUdGIoZLV7L%0AwzAUSSWLomnzVJ5GXvno2ADnp8eu+/1NoohNNjGdSjCdSpBrcxghZV2f1zZY2t6UURWymrqg7Z5S%0AFM5Pj/Hm8EpjNIz6vqEeHqtoMMLmGOHy4+NDDMciPFReh/fqfnjBuJ+iaaRVIw0iCsbrkfgcL/Re%0AXBL5uIyR2Bw6RiGdRbpCCe00mylyeTg1MUxWW1wUe39JFW8O9fDaQBc7Csqo8vqxSjKarpNQskyn%0AErjNFrwW27uos7k1kCQJp8uK1WbCbJJxuqwf6Bz+LwJ0XSOSPoXdVI5ZWn7DkcwOktUiuMz176hj%0A7GbwwTT0KCSy7cyl3kbAhM1UiapHyShjmEQ/WW1mvlJRRxIc5Lo+sex12iID/EHdk9hlK9/ufZ29%0A4+eWGPqn719PfUUeg2Nhook0uqZjs5opCLpZX1tEdUkQ81Vhpsvc8LIk4bJLNJTn0VC+2NFQFqQM%0AIeB1sGdrHWsq8xfYxFpqCw2hBLdB6RvKcRrHVC2VSN3YUMy9W2o4cq6P8ZkoNouJhvIQm9eUEvRe%0ACdvr6GSyiuEx2yw4iyxLHA1VNXbqlyFLIk3VBRQGPZzuHKajf4LwXAJBAIfNQkHQw9rK/IWowYe4%0AMb7+kyMUBNwMT0UoyfWhqCp/8InddA1NMTYT5e4N1WSyKj871MrT97TgtFv4/msnF5QPTbLE9rXl%0A5LjttPWO8fqJTqwmEyaTxIn2Qf7p/16dDHOu3cndxZWcmBjmue42NF2nxhcgo6ocGO4lvULofo0/%0ARNDqYO9gD5UeP8UuD0lFoT08wbGxIWRBvG5WJGBzUOMN0Do9xo8unWdTqAhREEgqWR4srVnEHlfk%0A9FDl9XN6cpTnui+wPmhIBg/HIrzS34kkrFxsKgkCiWyWvz59iB0FZZhEkdbpcV7sbcdntXFvcSV+%0A65XaBbfJwobcQk5NjPBsdxvRbBqzKBFOJ9k72M1cJr3QMXEtftR1nv65Wdb48wjZnZglkaSi0Do9%0AxqGRPmp8gUXV/wC7Ciu4q6iC/UO9/NmxfdxfWk3AZietGqyD56fGeLyinvvm++sB4nMJhrvHyaSM%0AdGJRVT6yWWKgfQRFUbE5rJTUFTAxOM3USBhPwEV+WZChS2OkEmmUjEJBZYickIep4TDjg1M43Dby%0AynJxuFfeRdtsZjZtqSQeT+NyWamrL7wu8cyHuDE0srRN/iE1OX9M0HHvssdMJl5jIvEaLaFvIQm3%0At7jwA2noQUfTM4iCGYtcZsjRahGspnIUdYqsOoHPvodkpgNNX7lQa2ugjlJHLho6lc58Ls4t7Wms%0ALc2ltnR1HNGCIOBx2fjTLz606m9SVRxccvynrqGUbajIW/GaiqrRUJ5HU1XBde8jSxJ/+Gs3T4Mp%0ACAIBn5P7ttRy3zzb34d454gl0+xeX8Wffus1PvPAJr7+07cAKAn5mJiNMTQxy9hMlOKQF7vVjKZp%0ATM3G2dVSQVVRkLwcF7b5kOKbp7qoKw1x38YaznWPsP/M6gQ1wKBn3VFQymRyAz/rucj/uXACURCw%0ASSaagnn8TtM2fv/AC0vOu6uoguHYHK8OdPI3Zw5jk02ICATsdh4srSGRzfLNCydWvG+py8vHqtfy%0Ag86z/PhSK892tWGWJMyixJ2F5YsMfUNOLp+sbebHl1r50aXzC2I4dpOJXYXlrPWH+NNj+5a9T57d%0AxZeat/KDjrP8xYn9JJUsmq5T5vbxkapGNoWKF9H0+m12PlO/Hk3XOTzSx6GRPkyihEkUqcsJ8nst%0A2/l/j7y+7L3sspm2mQn2DnWj6bohpazr2GUTNb4AT1Q2LGLFA3CZLXylZTs+i41j44P8zenDpFUF%0AWRRxm62UuDy4zdZFjszQpTH2/ehtSmoLsNjNBApy6DjYw9RIGIfHjifHicvn4PDPTmJzWsmms6zd%0AUcsbP3wLb64bh8tG+/FuHvjMLg797CQ2h4VkLEVlc/y60S5BgOqaPKprlkZGP8TtgyQ6yapLVQRv%0ABz6Qhl5AQhJsxNJnkAQPNlMlijZDRh3HKpeRUScRBXle7m9lQ59jdiLO9z1LgoCi31pN7+UwMDxD%0AXtB96/Jb73IOTKdH6Y9fQNGz1Lk34TatnLeOKbMMJjoZT/WzwXcvLpOxk89qaUaSPQwnuwhZS6l0%0ALg3dfwgDggBuhxVJEnHYzIsiO2ZZYiIcpa1nlM0NpfMGXeepu5vpGpriaFs/NouJjfXFlOXlMBNN%0AEvQ6MJskikO+m64vDNqcPF3dRGNOiO7INClVwWexsSG3kKDNwVc37lrUZw4Qsjv5XOMG1ucWMBCd%0AJakouMxmKj1+Gv0hRmNz+Ky2FSl0PRYrj5TXUer20h2ZIalkMYsSOVY7Dtm85NjHKxqo9gbomp0m%0AmkljkkSKnF42hYpQNJU/aNmxKHcP8InaZjRd587CcsrcPs5OjjKbSWGTTFT7AjTm5C6hv7VIMtsL%0ASsl3uGibHmc2nUIQjAjE5RbE/7DujmUjHY+U11Ht9TMajxLNpFF1DbMkE7DaF3bz13L4i4JAhTuH%0Ar7Ts4NzUKIPRCEkli0mS8FlslLt9VHv9SFcZervLRm6RH9kkkVvkx+VzcGb/RR75jd2UNRYhCAJd%0AZ/qJTEf5yO/u4dXvHmC0dxJN1WjeWUd1Szl//pl/YMfjGzm1r5V7nr6DqdEwM+ORG0+WD/GeQtMV%0AUsoIAiLvBTveB9LQa3qSZLabgOMJdF1B1WO4rdtQtSiy6MMk+jDL+UiiB/SVKyWX6y++ndB1eHVf%0AG08+1EIg5/3nltbR6Yu3Mp4aoNy5BmkZmterIQkyDsnNhbm3qXNvXjD0AiJWycFMZoy0Gr9thv4b%0A+44xMG3UPLhtVh5eV0tD4e1VQTvZO8zrbV3EUkvph6/Gpopi7mmsxGG5UVGNcNW/LBR4SaJIYcBD%0AW+8Y0USaHLcdWTJ2hjXFQerLQvSNzrD35CXOXhqmLM8oAp0Ix0hnVYYn3tli7bFY2V5QyvaCpfLN%0An21YXlzIa7FxV1HFsp9V+wJLCtmWu+eOgrLrVptfhsNkZlOoiE2h5dtXP167tCbjycornAq1viC1%0Avhtrg4Nh7OtzcqlfwUl5rKJ+2ffzHS7yHTev7CYIAjnWlZ/lkvuUBdn6UAujfROcf6sT83xkR9Pm%0AKV/nGY+upYFVVW3+GN1oWxMEg/vd76Qpv468a7TTdV3nQtsQr7x4dskYZFni0SfWU1G58u/u4P52%0Ajr3dRXNLKdu21zAzHePggXamp2Lk5DhY11JG7XwLXNelcY4f7WZqKkoo5OGuexoIhZa2t6qqxtho%0AhO6ucYaHppmZjpPJKobgjNNKfoGX2voCCot8163YB0O2trdnkottw4yOzhKPp9CX4Ue4jEef2EBl%0AVWhJ4SxAPJ6mq3OMzo5RpqeipNIKNpuZgkIvdfWFVFTmLjpvOnmAWKYDTU+jalEmEq8Qz3Zdc1Wd%0ArDbLdGI/TkvDIm2P24UPpKEHCVF0oGgRRMGKWcrDZqpc0jpikt5dsdsr+1qprghRXhxgLprkpb2t%0AfPLJzWQVlQudoxw73Usmq7KpuZTmhiLMZplINMnLe9sYn5zDJEtsbC5ly/pyTp0f4PzFYfYe7mA2%0AmiQUcPFrT20jq6i0Xxrj8PFuBGDbpgoaqvORZQlFUfnmDw9TVuznUu8Ea2oLuOuOWxM+n06Pci5y%0AkN7YecAw4kFLMQ7ZzQsj3+Ch/M8hChKDiQ5Gk71s9j+ATXJS4qjDLi1e1GTRRMhaQq6lmLiyfLX2%0ArcCbF3s40z8KQK7bybrS/Ntu6Pumwrx4up3pWOK6x8mSyI6a0lUY+pVRXuDnrdY+cn1OfPMVwMl0%0Alq/99C3QjV5gWZIozjUcrHs2VPPy2xfpHJzEaTUvMCkOjs+y/2w3pzoG6Ry0EE9m2LOljoBnefKW%0AD/GLgZHeCQ795ASSSSIxl0SQBLY93MLbL53h5ButONw2tj7Ugj/Py7/89+exOiw0bK3m7IGLHP7Z%0ASU6+fp51d9bjznGyfncjHSd78fideJeRnx0ZDvPyMobebJbZekfVdQ19R/sIL794llgsjd/v5Lkf%0AH+fcuUGSiQw2m4nTJ/v4lae34PXa+dcfHOH06X4SiQxOp4W+3gm+/HsPYHdcibgMDkzz+mvnaT03%0AyORklOhckmQyg6pqiKKI2SzjclnJzfNw731r2HV3Pa4VKvej0SR7f97GvjcuMDISJhZNLRHAuRpW%0Aq4k7dtRQWbX4++q6Tk/3BC8+f5rWc4NMT0VJJDIoiobJJOFyWQnle9l2RzV7HmoiZ35jp+saiWwv%0Ac+mzKHqcqcQbTAv7l9xXFMw4TXUUuT6NwK0TNloJH0hDLwoWPNbtqFoUUbAsyM/e6p5DURTp6p0g%0AL+jm4qWxhXzZwNA0FzpH2bC2FEGEA29fIuh3UVrs52evGipEj9zbBOh45idcRUmAQI6Tg0cvsWNz%0AFYV5BjXmyFiEIyd7qK0MIYoCJ87043ZaKSsOoGo6B96+RGVZkAd3r8HlvGLrmQIAACAASURBVHXc%0A+i7ZxxrPdlJqDEmQafbehUs2DEhv/PzCTjOqzDKe6rtl973dyGQU3jrWTTiSoKWphHA4ztsnemhq%0ALKK2KsTY5BydXePkhzw0rynGfoO2mVstbPHVT+4mP+Dmz37rYQqDHv6vT12pm7CaTVjNMmX5ftzz%0AwkZWk8xHdzWhakYVuM1iWjDY9WUhfG476YxCRlE4fL4PAL/Xzq51lWyqK0aYP8d9C2iabxdeOHGR%0A549fIJ7KYJIldjaU87l7Nr3fw/rAIVCQw84nNxn6F2YZb9CNIEBhZQhN1ZBMEt6gi91PbSU6G8fm%0AtOIJuLA5rDRuq6aoOg9v0I3DbWPXR7cwNxNDNkm4l4kubtpSyf/4m08RjaWIRVMce7ubg/vbb2q8%0Afb2T/OC7h4nH0+zYWcvgwDRtrUOcPzeI3WHBZJIYGZ1l4+YKOi+OMjo6y/GjPZw80cPOXVeiJ6qm%0AcaFtmLNnBpBNEuXlQYpL/DidVtLpLL09E/T2TDIxMcfIcBiny8odO2qWpEezWZUDb7bzrz88wuRE%0AlMY1RezYVUsg4GJkJMxbBztov2hsJDZuquChR9YRDLkpLvYv6jLQdZ1LnWP88z/t5/zZARRFpaw8%0ASHlFLja7mdnZBO0XhrnYNsTQ4DTRaJKnnt6KL8eB17oJp7mGtDpJ68R/oMj1aby2pXNdQDZ06uU8%0AfmlD94IgIgsuZPHmw2WX8Z8bP45NMhv9zYLEgwWbuCe0WLu8ZU0Jz718mpY1aU63DvD4A8bnY5Nz%0AvLqvlTOtgwiCQCyeIquooOscO9PLf/7Kw+T63VydQPd67Hg9diwWmaJ8L8UFRhXuzGyM6XCMT31k%0AMwAnzvYzMRWlrDiwEGrbtr4C+zUkFl9+eie/8fhWcjx2pHfQ6mKWrASlQhyyB1kwE7Iu5X03wn/v%0Aj4TqO8XZtiFmZuN43Xb2HrjIvbsacLmsNK8pIjKXYmoqxtr6QgoLfFgtN/aU9zRV01KWz0wsSTie%0AJJJIEkmkONE3zP6LvTc9vvICowaiptgIl1bMv1Y1jbHpKGaTTK7PuUD6IUkilYXLR6ZMskRxruEw%0ATs3GF4h37BYz9tz3ty/3ZtBUmo9ZlhienuNrrxyhInTrVCE/CBiajvDGuS5aygtoKlvaObNa2F1W%0A7K6l5+eXL041eHPdeHOv1C2YLDLBohyKa66c6/Y7ca8gTSsIAh6PnaZ1pWiaEfaPzqUWDP1qV4SR%0A4TB2u5nf/+rDhPI8jI1G+N//+AanT/Zx/Gg3xSV+Pv3rO1m3rpRzZ/v5q798iUQiw9nTA4sMfVFR%0ADnff08jmLZU0t5Ti9zvn5WQFdE0nmczw5t4LPPOjY0xPxXjjtVYa1xQRzF1cuzHQP8WhA+1MTsyx%0AfmM5n/v8XZSWB5FlkWxWpWV9Gf/09X2cPd1PMpXFH3RRV19wDUugzsT4HM/9+DinT/YSyvPw1Me3%0AsmlLJTaboXSqqhrhmTg/e+4kLzx/ildfOksoz8PDj7Ygyw5k0YFZCmA3lWE3leOxLLY77wc+kIb+%0AVsBvWTwJnLIV5MVEJYEcB6IoMDkdI5XOkj+vO6/r0FhbyGee3obbaUXX9AXvUZ/feQnC8jZSQMCw%0An/oVusWrPbZrThJFAbvdvCRa4XPb8d28+uyqICCi6SoIAmkttYR57YOMdDqLKIrYbCa2b6nCbJYW%0AWAMVRQUBTCZp1dEfh8VMWcBHacA3T4hk5NXtFvM7MvQr4diFAX56sJX7N9dSlue7ad0DURTwe5YX%0A3/mgozjgodDvJpJI8fVX336/h3NLoes6PWPTHO0coPJ9cmA++dVHb1pyVphfw8R5Qib5HYjcqKrG%0Azl11FBXlYLGaKCqW2LKtitMn+8hmVWpq86mvL8DtsdGyoRyrVSYeSzE6ujj9J8sS9z1gkD5dzndf%0A/ft1uqzc/2AzvT2T/PzV87RfHCGxjKT38NAM3V0T6MCOnbWUV+YurNuyLFFZFWLXXfWcPd3P0OA0%0AE+MRGtcsrg1RFY2LF4bZv+8iDoeVJz+6mT0PNiPL4qIxud02Hv/IRsbGZzl2pJtjR7poai6hvOKy%0AUybiNq9FFD4YkbZ/t4Z+NRAEgY1Npbz65gWaG4sWFt+8oBuH3czZ1kEqy4ydWX7Ii8Uis2ldGa/s%0Aa2P75io0VcPptJIXvGKR/TlOegcMVbCSwhz8PicBv5MTZ/uNimyX7Uqh3gLv8ntLTuE359EdO4dD%0A9jCc7EScF1VIKjESapSslmI2M4FVtOMxBVD1LFElTEyZJaFGmUmP4TR5Ma+S4e1WormxmL2H2pma%0AjuHz2HHYLXjcNo6e6GFNfQFmk8TRk72UFOXQ3Fi8JFKyHAz2KhapDknirS2Q2bamjG1ryt7x+Tlu%0AO//r9z5y6wZ0CxBPZZiJJYilMui6jtUk43Pa8TgWt40JgoAkCMirfKaRRIrpuTiprGKkJswm/C47%0ATusVh/jS6BRumwVN15lLpMlx2rBbzEzOxcgoKiGPC5f9CqWzqmmEY0lm40kyioooCDisZgJuB1aT%0AbIiOKCrd49ME3Ua3znQ0TlYxODO8Dis+p32hTiKdVRgLR0llFU71DNM/EaZvMox3wEjlSYJAbVHu%0Ae0KGY1pF5OpmcDMjLi0PYjIbz89ikRcV2uWG3Hi8hnPqcFgwmWU0TSceX8queL2+fUEQ8HrtBHPd%0AmEwSc3NJlGXoauPxNHNzSaxWE74c55LQvtksk+N3YjJJxKIp4vHMkmtEoynefusSmYzC2qZimtaV%0ALKtzLwgCwVwXa5tKOHakm77eScZGZxcMvSjIVOb8pxW/03uNX2pDD1Bfnceh4100N1zx7EqL/Wzf%0AVMlbJ3s43z5MWbGfHK8Dq0Xm8QfW8eLr5/jJK2cQBSP8f7Whf/S+Jg4f66K7f4rPffwOCkIetq4v%0A5+DRLnRd546NFQthfVEQaG4ovq3fL8ech3SNDOK2wKOcmz2IXXbjM4Wwy8b4J9KD9MXbcJsC9MZb%0AiWbDbMy5j6Qa42LkKFEljKartM0docG9Fb/lnYcp3ylcLiuPP7huvlDH4Cm/d1eD0UIpiYRyPWia%0Aviy//oe4dZiIxHjjXBcH2nqYiMTQNB2XzUpzeT6PbqqnMs//jpyloelZfnK0jaOdg8SSaURBwOe0%0Asa22lD3raynwuRFFga9+60Way/IRRIGjHQNsrS2hqTSfV053MjwT4YktjfzKHU147FYUVaN1YIwX%0ATlzk4uA4iXQWSRQJehzc01TFPU3VeB1WpqMJvvAPz/L45gZkSeRE19CCE7O2NI9P3tlCdUEASRSZ%0Ajib4P28cZzQ8R+/4DDOxJN/ff5qfvN0GgM1i4pu/+9SChsa/RxgblysseoIgLhhXQTCIeK42kpcp%0AwZcz0mBoOETnUkQiCRKJNJmMiqIYlN6apjM2HwlQVW3Z/IIgCIiCgKbqqKq6KKoK84yr8+yHkiQu%0AmxJNpjJ0dY0DkFVUensmmFih40VTdaYmDXbK2dkEsdj1O3feT/zSG3qLxcTvfnb3ovdMskRzYzHN%0AjUuNsM9j59Mf3bri9TY2l7Kx+UorkyxLrKkrZE1d4ZJjTSaJP/jt+97F6G+MNZ7tS94rczRS5lgq%0A+1rqqKfUsbTFyGXK4Y7gY7dlfO8UV7e0GAuNcM3rD3G7EE2mefbIeQ609dJSUcAjG+sxSRI949Mc%0AvNDLZCTG7zx4ByXB5bXaV0I4luQbPz9G18gUdzdVUeT3omgqFwcnePlUB7FUhk/ftR6/y44OnO4d%0A4bHNDSTK8nn9bBez8RRba0t462I/L55oZ2dDOW6bhcGpWf7+5bcQEHhgfR0hj5NkNsup7mG+s+8k%0Amg6PbTIIZeKpNG+c76Iqz89DG+rwOKy0D03y0smLiKLI7z++E7fNisdu5bHNxjkvnWxn77luPra9%0AaSFHL4riqiMYv6iQZQlJvpImu9qvliRxkVrcIlxjpDVNZ3w8Qmf7KB3tI/T3TjI+PkcsliKVyqJk%0ADYO/koNwGR6vHX/AyejILIMDMyQSGRxXVfcnEhkGB6bJZlVCeR7c3qWpsGxGZXJiDoBzZwY4d2Zg%0AVc8inVbIZq/madHRdIVY5iLJ7CCanl76xQEEiZDjEcTbrEn/S2/oP8QHE4bp/tBgfxBxYXCcfa09%0A7F5Twad2rcdlMxbTZCaL12Hj2/tOcrpn+KYN/ZGOfg5d6OOrT+7i/nU1C0ZiR10ZiqpxoK2HHQ1l%0A+F3GAi0An7qzhf1tPbxx9hKFfg+furOFaCLNM0fOk8ooaLrOq6c7GZme479++gGay68wTG6rKeX/%0A++Fr/OxYG3evrQQgq2o4LGY+e88mmssKEATYUV/OwGSYo50DJNMKbhs4rGY2VBpRwLN9o5hNElX5%0AgYX3VgtF0+iPTTOSjDCdihFXM2RUZUV1w5tFgzefO3JX18d/szAiast/drkG4EbQNZ3OjlFefP40%0ARw5fIjKbIJTnoaDQS1lFEKvV4N+XZZG21iE6O8YW2qyvRUmJn9q6AsbHIhzc304oz8O69aW43XZi%0A0SSnT/VzYH87oihQX19AaenSIlhDcttox/MHXBQV56w6Mui/qvhR13Xm0mfoCf9PEkofmp5G09NI%0Agh1VT6LpKUyiD5e5kVz7g/Chof8Qv5QQWNVC8SHee7QPTTAyM0f78CRff/XtRe7Y0PQcM9EEY7Mr%0AC+6shGPz4fq3Owdo7V8sntMxPMnwTITIVZLRPqcdi0nGZbNgMcn4HDZMsoTVIqNqGqqmoetw6GIv%0AiXSGV0538PrZS4uuOzobZTwcJaMoiIIRzi32e2goDi3MP5fNQq7XybFLg4s07t8NNF2nNTzCwfEu%0AzoeHGU1GmE7HSSgZMtqtM/Sfqth02wz9rcDY2CzP/+Qkb+69gCgK7HmwiU1bKiko8uFx27BaTZjM%0AMpIk8u1v7qfr0jiquvyzyQ15uPveRoaHZ+jpmuCH3zvMsbe7cLltxKKpeTKeGWrrCrh3z1ry8pcS%0A9wjzxbyKolJbl89TH9+KZRUKesCi+gQdldHYM2S0KUrdnyeh9BPNXCTkeBABiXDqGPFsFwWuj932%0A3Tz8Ozb033/mKPF4mk8/tfWGvdTvFq+e62TfBUNpqzTg5ZPb1+GxGYVqiXSGtuEJ2obGGQnPkchk%0AscgSLpuVqlAO60oLKMpZOuFuhP0Xe3j5bCcA5bk+ntq8lhznlVBUIp2hY3SKC8MTjMzOEU2m0XQN%0AiyyT47RT4vdSneenPJiD5QZMU9ciHE/SOTpJ++gkk3NxovOsch6blTyPi/qiXKpDfpzWd15xKsBC%0A6FPXdaZjCVqHxugcnWI6liSRzuCwmvE77dQX5NJQmLvo+/8iIJJIcWF4nAvDE8zEEsTTGXSMToCg%0A20FVyE9DYQifY3UKZ3/5wn5mYkmcVjP3NFaxrboERdVoH53kcGcfI+E5ZFGkKhTgnsZKcj1XdiDx%0AVIZT/SMc7xliNp7EYTGzpijE7oYK7NeQBIXn201jyQzjs7FFn8mSyJ2NFZQGb14IaSISQxAEwtEk%0AseTiQqmA28HOhgoCriukQKb5sLFhoMWFQrmrn5WOzlg4iiSKTM0tJUWqzg9Qkx/AYjLNF96J+Fz2%0AJbl1kyQt0Bm/WySVLC8Pt/KTgbO0hUdJqEuLwn5Z0NkxytnT/aTTCnff28jHP7WNgsKcJek3TTME%0AubTrOFomk8S69WUkkxm+9+1DDPRPMzIcRp0XKssr8PDIY+vZcWctdQ3LC/fIsoTf72RoaMao+Qm5%0AyV2Gye/G0JjLtOG33UWh+1NMxl8lq0UI2HZjlYvIsW2na+YviWU7CXA3Ar+E6nW3AifO9BOejfP0%0AE5vg9goD0T46yfOnLwJQ7Pfy+IYGnBYzHaNTfP/waVqHxpmOJYinMmQ1FUkQMcsSXruVAp+bPU01%0APNJSh9u2+ir2rvHphXvWFwTZs7aGHKcdRdW4ODLBv759lrahCeO+6QwZRUXHEOSwmmVcVgtBt4MH%0Am2v5tR3rV3XPSCLFgY5eXjt/if7JMOF4kkQma3AMCGCWZexmE36nndr8II9uqGdDWSHWm3QkYF7/%0AW5ZIZLIc6ujlZ6cu0jMxQzieJJVVUFQNWRKxmUzkOG1Uhfw8tr6BbdUl2My3n2nq3SCaSrPvQg+v%0AnO1gcCbCTCxBKquQVVV03TBgdrOMx26jwOvm/rXVPLyuDvsNqqvfaOtmaCaC02LGY7eysaKQA+19%0AfOfgSTrHpoilMoiigNdu40hXP195cAflwRzC8SQ/OXGB5060MjIbJZ1VMEkib7gcnOwb5isP7FgI%0AzwNIgsHi9+TWNTSX5S9bpn318auFJApIoshv7dm6IgGQ/ypnbrUBH0kSCbgc/MdHdqx4ksduZWou%0AjigIt7WATtE0nh86x7cuHaE/NvML1dp6OzA1GWV62nAWN26uIJTnWbbGJjKbYDacuCHtRyKe5lLn%0AGHORBPftWcPOXXWYzSZkWcTusOAPuPB67cvS3QJYbWYqqkIMDc0wOhJmcHDmHRp6ULUENrnIkFMX%0ATKCDqqcQBBG7qRyvdTMTiZcpdX8ebkBP/m7x79bQv18Ym42SyGQ42z/Kn/5kL31TYTLKYjEdRddQ%0AMhqJTJbR2Si9k2E6R6f4nfu2kuu+eY78cDw1L42rcbizn7966QBDMxHSylIRH0XXiKUyxFKG8ZdW%0AGR8fmonwrQMneb21i3A8iXKtZ60bOdpkJst0LEHfVJjT/SM8vbWJj25ag8d+c614oiCQzqr8+Oh5%0AvnvoFONz8SVh04yiklFUIskUgzMR2kcm+eQd63hyY+M7MjTvBfomw/zTm8c53NnHVDSxQIJzNdJZ%0AhXRWIRxP0T81S8foJGcGRvjDh+7E67ix15rKKgxMzdI+Msl3Dp7kdP/Iwm5UU3WmonEOdvRhN5v4%0Afx7fzcH2Xr5z6BQTc1d252lFZTg8xytnO8j3uvjN3ZsXPsv1OrGaTKSyWYIex01HhFZCcdDLie4h%0AsqpCYU7wlnRNCAiU5/oYn40higIFObeenEKA+TqrGxvtU9MDPNt/5kMjfxVuZLx1HS5eGOZSx+gN%0Ar3X6VB/7917AH3Dx8KPrqW8sXNGoLweXy8qWbZUcPtjBQP80J4/1UF0dwn3THBYCsugmqxmFfZJg%0AQydDRp0CagAwSwGyaphfWvW6lZBKZxfIaxRFQ5nfAUmigMkkLVvlqWk6yVQGVTVariRJxGySFpjJ%0AABJJY6djMklkM6phUHQQF44VVr3oZFWVI12D/MuRs/RPhZFFCZ/dRq7HScBlR9N1xmajTEbjJNKG%0AtOZ0LMELp9vRdJ0v37+NgMt5U/npcDxJWlE42jXInzz7cybn4oiigNUkI0sSNrOMRZZJZRVSmSxZ%0AVUPRVHKcNjaUL+0GuBq6rtM3FeZvXj7MgY7eBadFlkQsskxhjpugy4Gq6UzMxRiLRMlkDQM8NBPh%0AH19/m+logs/v3oTXbl31c8woKoc6enn5XCfRpKFqluNwEPI4yXHaSWayDM5ECMcSZBQVRdUYnInw%0A9b1HEQR4cuMaHBbzBybPr+k6F4bG+fvX3+bIpQGyqvEczbKEzWyiwOsmx2FDEGA6lmAsEiOezpBV%0AVKZjCV4600E4luRPPnovQZfjus9R0TS6xqd59ngbF4YnKA34CLgcDEyFmZgzGPYyisqJ3mG+c+gU%0Ax7uHmE0kqcjNwe+00zcVZioaR9chkkzz2vlLPLyujoJ5BqeNVcXsPd/Njw6foyrfT01BcEElUlE1%0AUlkFq1nGabUYLU26jq7rZFVt4VlkVRUBYYF8ShAE9qyr4eCFXr7x2lH+yyfux2G1IGDMwYyiks4q%0AuGxWrDehDCmKAo9vaeS//Xgf39t/it+6f8tCxEfTddJZhYyiLooU3CycNguqpjEZScy37gnogEVe%0ATNwUVzK8MdrBhdnRRUbeJpkod/nZnltFtTuI3+LALMq3pBg117Z043C5mE2fd050fV44Zx6qqqOq%0A2qIW1dvVqpoTcJHjdzIxHuHIW5doXFNEbq4bQTTmUzaj0np+kH/94RFGRsI3vF44HGc2kkBRNXq6%0AJwjkunA6rAuRHAEQ5jUlZJO4yA6AEf5f21TC9p21HDrQzosvnCGrqDz2+HoCuUZrJ/OkWqqqMzMT%0A4+zpfnJDHjZuKr/qegJ2uYy59Dl0XcUsB9F1lanEG/O7fDszqUPz7K+/pBS4K+Gv//F1hsfCfPqp%0ArRw53sPp8wMkU1nyc93ce1cDd91Rg8tpXTQ5T57t49V9FxgaCSNJArVVeTz2wDoaa/MXcjRf/qMf%0AUpTv49E9TTz/6jm6eidQVI2yEj8P39fEpuZSrFbTqif7X790kKyqUZzj4SOb1vJQcy25HsfCn1PV%0AdNpHJvjGvuO8dWmAtKKQzGbZe6GbsqCPT29vuanwYVpROD84xrcPnmIqmiDkcbG5soj719bQWJSL%0A125DwFjYJqNxzvSPcrizD5MkUp23sjCQruvMxJJ879AZ3mjrWhDQCrgcPLSulic3NlLi9y70o2ZV%0Aw8A8c6yV19u6mJ0P7X/38ClCXidPb2la9e5vMhrn346eRxJF1hSFeGrLWu6sq8Bjtxjsg+gkM1n2%0AXejmOwdPc2l8ClXTmU2k+N7hM1Tm+tlSVfyeKxguB13XGZqJ8O1DpzjU0YemG+yKhT43n7ijmYea%0A6/A6rFcp3sFUNM5r5y/xzLFWeieNqNDR7kH+/udH+MOH77xh/cOl8Skm5uJ8Yts6PrNzPR67he6J%0AGf7zj3/OhaFxdGByLs4P3zqLput8Ylszn71zA16HjdN9I/zJs6/TP2X0LU/HEpwdGF0w9BWhHD6z%0AewPf+Pkx/vh7r9Jclo/XYSOSSDI8M4fPYeM3799MfVGISCLF+f4xJudizEQTKKpK9+g0z7zVit1i%0AoiIvh5r8AGaTzNqyfH77ga3871eP8sWvPcfakjzMskQ4kWRgcpbGkhCfvXvTTe3KBWBXYwXdY9O8%0AeKKdtoFxagoCCILATCxB7/gM96+r4dO7Vpe+Wg61BUGqCwJ8582TnO4dxm2zkFU1/vDJXZikK7/j%0A7ugkFyOjZLUrkbaAxcnv1N3JE6XrMAtXtaq949HcGLFYipnpOPFYikQiTSKe4VKnUfyoaRrnzw6g%0AKhp2hxmHw4LDacXnc+B03XqCrPr6ApqaS3hz3wUO7W9nYnyOTZsr8OU4mIskuXhhmIsXhhcoe3t7%0AJgjPxFe8XmVlLmXlQbo6x/m7//kq4t9efpKGQ2k2ywSDbppbStl9bwPVNXmY5wl/wLAZ+QVenv7k%0ANpKJDOfODvDTZ0/wxmutlFUECc5zpkSjSUZGZpkcj6AoGr/66zvZsLF8YRwCErmOPUzEX0HR5rDL%0A5fhsW+mPfIPx+EvzR+mUej5vhPVvM36hDL2iafT0T/HN7x+ipiLE4w+uI5nKcPrcIN/9t7eJxlJ8%0A5OEWbFajeCg8m+Bb/3KEjc2lbNtYwejEHIeOXmJ2LskXf30XVfMc0oqicbZtiEg0QXV5iKbGIsKR%0AOCfO9PO1f96P+qs72bGlalmGpOWQVlTyPC7+6LHd3FlXvuRzWYLm0gL+4uMP8F+efYOXz3agY+zM%0A913oZkNZAc2lBUsvfB38r1cPE0tnaCjM5Uv3bWNHTdmyua6iHA9FOR4eXleLomnXJTVRNZ2j3YM8%0Ac/z8wv6jwOfmi/du5cGmGqzX5MJlSWJtcR7lwRzKc3388/6TTEbjqJrO114/yvrSAtYU5636OwkC%0ArC8r4CsP7mDtMueZbBKPtjRQHszhL57fz9kBI7Q3NBPhhdMXqc7zE3wHqZBbjUQmy2vnO9l3oXsh%0AVN9YlMsfPbabtUV5y/6d8r1uPrNzA42FIf70J3vpHp8mlVU43NnPhvIeHm2pu67jqetQVxDgiY0N%0AC+1otflBHmyqoW8yTDydQdE0ZhMpNlcW8fiGhoVntbmymLqCIMMzcyiaRiKdoWdiZuHagiBwR10Z%0AxQEve891caZvlLHZKE6rmfqiXLbWlFAcMFrrJiIxXjnVwdC0QTrSWGL8HV8+ZfCq39lQTrHfg9kk%0AIwoCD2+opzw3h5dPddAzNk1GUXHbLWytKWFHfTk5TiN1UV+Ui2/+/y6bhbWlueR6DEMU8jhZW5qP%0AY55Jz24x8/l7t9BSUcj+1h4Gp2bRNB2Pw8qellp2r6nAapJJZxWayvIoylm6uy/McdNUlr+sA95Y%0AEuILe7by2ulOesZnmIzEKA54lxjrkfgso4kr5CsmQeKLdXfydPkGxPfQIX3p+TN865v7r+n7NqAo%0AGj/616PA0YX33G4bn/rMDj761OYlx79b5OV7eeIjG1AUhdbzQ/T1TNDZPmLU6JgkHA4LFRW5PPrE%0ABjweO9/4+t4VDX0qmcHpslJS4md4cAZBEDBb5AXmS10HVVUZGQ3T1zfJ8WPd/MYXdrPtjupFLHqC%0AIFBTm88Xv3wfL/zsFKdO9hKeidN+YYTz2UHAIOeyWEy4PXZ8Pgd5eZ5rfo8CQfu9BOx3IwqGPQo5%0AHkPAzExyPyDis20j3/kkgnD7SZV+oQw9QDyRZufWaj72+EasFpPBNrepiq99ez9vHeumubFogZxm%0AZjbOx57YyMefMBShUuksPq+dZ54/Se/A1IKhB0hnsjz12Ea2b64CjN3vujUlfP1b+9l7qJ266jzy%0AV1mUIQgCDzTVLGvkr4bDYua379nCmf4RRubbkS6NTXN+aJyGotCi3cCNEEmmKfS5+YOHdrK58sZs%0Ae4Ig3PD6iXSGHx87vxBytZlNPLSulnsaK5cY+avhtJp5tKWevskwPz15gbSiMpdM8czxVhoKc5eE%0Ay1ZCwOXgkZa6ZY38ZYiiQH1BLk9vbWJgepZwPAnAW5cG+NjWKH6X4z2hIV0Juq7TOzHDmxd6Sc7L%0AZQZcdr5w95b5Z3H9sW2sKOKpLWv5q5cOklFUJubiHOzoZVdd+XXrHkySSKnfR0lgcS/7+nKjODKe%0ANiq9ZUmkPJhDRe5invaqXD8HpF4UTSOjqExHl1asFwe8fObujXzm0as/GgAAIABJREFUOuOvKQjy%0A559+AICh2Qg+uw2H+fpdMA3FIWoKAsyl0/hstmUdmv/2qw8u/L+xJMTffX47zOdDH9nUwCPzBDiX%0AYTXLbK8rY3td2Yr3zXHZ+fpv7wGlZ8lnn7izhU/c2bLseZIosq68gHXl13fOw5kEs5nkwusKV4A9%0ABQ3vOV9EQaGPO3bU3JCA5jLsdjMFBVfmUVl5kO07azGZJJzOxXPQl+Ng+84apqdiSJK0iJ1u/YZy%0Aiov9FBYvnmt1DYV88Xfv49TJPjraRwiHE4iigMdjo6w8l+Z1JRQV+wmHY2zdVkUw6MZxjdJnOp3l%0A5IlevvedQ4yNztK4tpjaunz8AddCN4am6yTiaQYHpjl1speR4TCvvHiGqqoQhUWLxyQIUFLq5zd/%0Aezc93Y20nR9iaGiG6FwSTdOx2c0EAi5KSgPU1heQd00RofGd5UV/WbPko8j9CYrcn1jVc7+V+IUz%0A9Ha7ha0bKuaFTIwHWpTvZUNTCT949hgjY5EFQ2+zmrjrjpqFPK3VYiIv6EbXDZakq+HzOti8/oph%0AFgWBhpp8qspzOXG2n0g0uWpDb5UlHm6pu+FxgiCQ53Vx39pqvn3wFGBUZHeMTDITSxLy3Nxu9PEN%0ADay/Qc79ZnC5oO4yKoI+tlWVrKo7IMdpZ2dtOcd7huidDKMDhzr6mJiLk+ddnSphUY6HO6pLb3ic%0ASZZYUxRiXUk++y4ai/RkNE7r0Bh1BcF3VPV/q5BRVNpHJ7k4MrHw3s7aMhoKV+/I3b+2mm/sO8ZU%0ANIGqafRPhukan75ufYXdbCbf51rCzlbocy8sfABOi5kin3vJWHKc9gWHTFG1hRbKd4ODvf0EHHZC%0ALidFHjcZVWV0LkrA4SDosNMfniWWyVLq9RBJpznY08f28lLyXE5clisLu650gzoJqCC6QSqD9F5Q%0ABtC1u0AuB20C9AygACaQq0C5hGDegK70ARqCGEJXLoEeNwhLTE2QOYyefhP0FEj5oKdBdCBIhejp%0At8G0BrJnQHAYn0m5CGIeutoL2jSIeSCXIQhLnZmUmiWtZRdebwyUYpNXnxK8Vdi5q46du268Pq2E%0Ae+9fy733r132s5rafP7kz36FttbhJfUxX/qP9694TX/AxX171nLfnuWvC5CT4+TXPnvnsp+Njc7y%0A4vOn6eocY/c9jfzqr++ksGhpmx5APJbi+989zLM/Pk7HxVEikSSFK/AcmUwytXUF1NbdXIR1NdB1%0AFUWbQxa9t30O/MIZeo/LhsUiL3owZrOM12Mnm9WIX6Vq5PXYlyjDGQV783zJVyHH51i0AALYbWY8%0AbhuxeIrM/G5sNcj3uSn2r9IpMMlsrizmu4dOL4R1B2ciTEXjN2XonRYz962pXnUV/Wpwum/EaJ2b%0AR1nQR3X+yjn9a7G2OESBz03vpFFEE0mmOTMwygOrMPQmSaI4x7Oo1/t6yPe6qMkP8GZ7z0IV74Xh%0ACTKK8r4a+rlUmgvDE6SyxvyRRZGW0gJ8q6ievwz/PO/B1PyueiqWoG8yfF1Db50nkLkWbpt10Ryx%0Amk3L8g/YzCYur5GarpNRl4Z5bxa6DtOJJClFoWNiCp/NiqbrjMxFKc/xcaCnD7/dTp7LSSKToXcm%0AzPqigiXdFnryBQTRA2IAEEFS0LVZ0GcQ9AjoGfTETxDkUpDyQLCANo2eegHBvAGy50DPokt+UAZA%0A9IJgA10DLQLaDOgR0H3omaMIUhFIheipZw2DH/sGguNXARV0J7rSDtk2EF3ombMI9qeM+14DVdcX%0A9eLn29y39Pd6I4yNzdJ+cZREPI2qahQV59CyvgxV1RgYmKbr0hiqolFVHaK0zJB37bo0Pk9SoyHL%0AIrV1+ZRX5DIxMUfHxRGi0RSqohLK97J5SyWpZIae7gl6usepqs5btPbGYimOH+0mlcqSl++lcU0R%0AZrPM+XMDzM4myGZUYvE0a9YUUV5xc10XkxNROtpHsVrNNLeUUljkWzFa5nBayQ15sFpMJJOZJbbg%0AvUJanWQk+kPKvF9C4PZyvbz/lUo3CV3TVxA0AFFcXMRitZhWHRbTVvhjC/MV9zfzc6wI5qya51oU%0ABPK9rkWL8ngkthCCXi2qQn6C7utXY98sWueLtgAsskyBz43XfhMGyuUgz+PCNO9AZVWV1sGxG5xl%0AwGqSKfZ7Vh12t5lN5Hlci8LC3RPTC2mH9wvRZJqu8emF116HjTyv66Z7tfM8V5yjWCrNdGzlgiQA%0AkyzisCxdPGRJXEQ5aJYknNalx0lX6QfoLHWM3wlEUaA5P4/63CDnR8dIZLNsKyshq6pE02ma8vMw%0ASSLJbJZcp5Mir5s1oVy8tsVzTpCrABPoSZCLEUQfgmktyLUI1j0IcjGQBdNaBMt9CJZdy4xGR8+2%0AgVyBYH0EwXofgugA80aQSozrmGqXnAM6CCKC5c75Y9aA0oWudIKeBW3YiAYsA4skY5GuOJ0a+nva%0AYLfvjQtMjs9htZqw2cwL6+joyCxnT/ejZDVUVWf/vnamJqOoqsZzzxxHkkXsdjNms7ww3sMHOxga%0AnDGudZVCpCAImMwyHRdHaT0/uOj+B95sZ3BwBgSBtvNDtLUOAXDs7W7eOtSJomhkMwo/fe7ETc+3%0ATEYhEU9jMklYLPJ104PpdJZIJEEmo+B221Zde3WrkVHHGYu/gK6vfhP5TvELt6OfnUuQSGYW5X4y%0AWYXZSBKzSTZaKeZxMzZvOhwnk1EX0R0mU1kic0ncLhvmm5CCDLjsqza4giBgkWVy3Q6mY8aObS6Z%0AIpHJ3uDMxSjK8dxyEY2R8NzC/x0WE37nzeW7RUEg1+PEapLJqhlUTWNoZnklqGthkkT8TseND5yH%0AIAi47VbcNgux+fzz5Fz8ffPWLyM5z5VwGYl0hn968zjPHW9b9TV04PxVDlI6qxJPX39+SKK4bIeD%0AeI3TKokCZnnpcdfO31thkATAKsvo6HhtBtvfSxcNdkeLLDMdT9I+MUWO3c6aPBsiIvt7+libn0fA%0AcRVRjmU3utoP6ih64l8QXP/JGKF+VdRBsINgvWoR0I0du66BngCy8yNSF387/ZrrXDbuumrs9tFA%0AdMGi0LwIYo4RspcrQcxlOXhMNtwmK0nV+NvNpOPL8ijcLthtZvr7p3C6LKxbX0YwaDiPQ0MzHDrQ%0AQWlZAEGA3p5Jdt1dTxAXNquZgb4p1jYVU1OXj9ttOF02m5mB/mlcbivNLWWEQkY1usVqoromj9Ly%0ApZG/A/vb+cLv3ENBvpf9b17k9Kl+WtaXkcmqlJYF2bmrFnT4ype/a2zobgJWqwmPx87sbJye7gki%0As4kFidyrkU5nOXm8l6NvdZHJKNTU5ePx3GZGtRWgagljPr4H+IUz9MlUlv1vdVJW7Mc6vxMZGY1w%0A4kw/xQU+igpuTkjjMmYjCQ683cm9dzYgCMbv/ULHCJ3d4zTU5ON1r34yOOf7f1cLSRRxXJWDTGWV%0ARSHz1cBtt95y1bZI8srOxCxLON6B7rXTYkaez/9qur7omteDJIrYb5LhzirLWExXzomnMu/pQroc%0AsqpKNHklnZTIZDnWPfSurnm5QO56EFap/y4Iwnum9ndXZTnu+bbAp9etxSLLRFIpHGYTDrOZoCNN%0Amc9DjsOOy2zmgbpqNF3HeU3xnp766XyOft7oAghu0EbQY38HlnuW3lywg2BCj/0tujqMYN6AYN7+%0A/7P35uFx3ed97+dss+8zGOw7QAAEuO+LRJEirV2y5DW2kzh2UttN4iS3beL6ue1Nk/o2t+2TNvHT%0AxEncNLFbK3a8ybasfZe4CyQIEAA3gNi3wQCzb2e5fww4IAiABChQshJ9n4cSZuacM2fOnPm9v9/7%0Aft/vF7JvYmQ7AAEcX8in8NEwYn8Gpt0IUjlkT2GoF0BPsGQS1LQJITMDmaMgBfMcARYHmTKbmxKr%0Ai4l0fuLXOTO6oNXuTuOeQ+sZGZlhcCDED753kqbmUo7ct4FsVsXns3PgnubCgqa8zIskiXzsk7sY%0AHJzmav8UZ88MsHtvA5s2V7N33zqqa4sYGpjmqR+epqa2iIcfXZqseA3xWBqPx4asSFisJhKJ/O9C%0AAHx+R6GFWVW1VU8sS8u9bNpSxUsvnOfF5zuZnUmweWsNwWI3kiSQTGaZGIvQ2zvK+a5hJsZmCQSc%0AHLy3FX9gZZyhW2E8/lMimfYVb59WR1GNm2fm1grvu0Dv9dh4+c0eRsdnaV5XiqZqnO4YYHwyysce%0A3UZtddFtHdfpMPOt7x6j/dwgNZV+IrEUJ9uvksnkuPfuZvzela8upZu4Oi0FUciLa1xDVtUWK8/d%0AAjfyC9YCyetWjZIorqoL4BrMilTIAhgGxNMry1QIQj79vBrIkogszV/4VE5d1unq3YKm66RWmZ1Z%0ACW6V9BVgxdmXd6tKXOyc51uUuxUMwD9XChIEYUFAFwSBMpez8PcCmA9zbUUuCHMBVWlGkL5IPrXu%0ARrB/Pk/UuwYxgGD/ApBDwADBgSDYMKQy5lf3MkjFCI7fAjQQnICYJ+BhIFgeAakEwflvF5yOINVi%0AWH15ch7K3H6L0eAK0uAKcm5mBAPomhnhSmyKLb7Kd4WQJ0rCXP09QGmZh+8+eZwj923A7bZid1gw%0AWRSam8tIJDIopvxv3WxR2LqthvqGYl57uZuuzmE2ba5GlATq6oqorg5QUxvgm3/1yi0DfW1dERd6%0ARlnfVsHERISSkjyPKe9X8M5EeYJBF498eBuzM0nOtF/l1Zd7OHn8CsocaVvXdXJZjVQ6i5rTqKkp%0A4mO/tJtde1beNn0rRDLtjMV/uOLtDUN7V1rr4P0Y6N02Pv+pfZxov8pzr5xHU3WqKnx86bMH2L2t%0ADtPcl+awmcnltEU3j6JIOB2WBX2TAFUVfj7x2HZ+9nwnP3u+E1EUWFcf5MHDG2htLluVjGImp91S%0A1vF66AYLyE6KJBZEaFaKOzFMXK9AphnGqicfADlVL6yqBcC6QlUzw2DV9XVV1xc4W5kV6V0ZQG8G%0AQRCQJbFw7Tw2Cy1lwVVLAt+IlrKl08PvJwiwoL5243e13HcnSIsn84JguYEAZ7vhdRmW2m/RcyJI%0AxTc8d8MkXyq94SAyguBf8lyvh1uxcE/JOjrCw1yOTZHRNf5b98v86Y6P4Dc77ngb6HPPnOPsmQEk%0AScRiMfH4R7YDeab8TDjB9797kkw6R+O6Eh5+dAsut5W/+cbLRCIpTIpEcYmbwx9qA/L1/pPHryBK%0AeU+KRx/fBsDIcJif/6yD7vMjAMyEEzz0yBYqKn188lN7+M633+K5Z85R1xDkoUfyIkUWi4JyXZnJ%0A4bSsWtFSkkRa1pfz+199hDPtVzl1oo/+/ikikSS6pmO1migt9VJTW8SmLVW0tlXgdFsxrSFRVzdy%0AlDgep9L1qyjircnYM6kTXJ75kzV7/5vhfRfoNU2nuirA/t2NS75+bXD4o688uuTre7bXsWf7YttG%0AQ4edW2sXtNgtddyVIJnNrir1pBn6gtWzxaQsWTd9t+GxWRkgr46WU7UF57hSJDJZ1LmALQpCwdXv%0AVtAMY9Ur4ayqkVHniS0Os/k97aGHfPeAw2IusO6L3U5+88geNleX3mLPf14YjUeJZX/xXNyKrDZ8%0A1rVxRRQEgQMljfTHQ3z7yglC6Tjt04N85fSP+Vdth6m0e7HLpjsmnvORj+1cUvTGYlE4cLCFAwdb%0AFr32b77y8JLHevjRLUuu4MvKvfz6F+5Zcp+yci//eonj/cqv3bXg8X/7+i8vuf+tIEkiPr+De4+0%0Ace+Rtptum0xleevEZUqL3TQ1lCzpZLfq9xcsmOVizFJgTtr25jDLwQ9W9Mvh2kr5VoF32dXAMs9f%0AS4WuxQpwPBJfcW3YMAyyOW2BoYjTYsb6HraEXUOZx1lQm0tkskzHkwtIkLeCbhhMRONk5oKcKIqU%0AeFbWLpdTtUI72UpgGAaRZJrodfXwgMP2rtWfl4NZlgk4bYRi+Vpc3vEvH9De62zDLxL+3xOv8rO+%0AC+/1aSzCV3bezRc37Vqz4ymixC/V7kDVdX40eJbhxCzHpvr48onv8WjVRnb4qymyOLDLZiySgiyK%0ASIJ42xk7SZQwiflgstox8Wa4nWOtdJ938rtY6b6DI2GeeraDe/ato6E2uCaB3m+9G1lyIworW8wo%0AogebXMsHWvfvU1ydmsmT6VZAJrumPx+Ozwe1YrdjRS5ldxobKkt49txFDPIEwbHZKLF0FtcKneEi%0AyTTjs7FCWUKRRNaX35gWXRqZnMrQ9CzaLWR6C9ur+cnSNcU3yGuy30nL0ZXAaTXTWOynd3QKgOlY%0AgtGZKDlN+4XI2nyAdxeJXIaZbJIdgWquxKYYT0XJ6RojyVn+svd1vqNYqHcWUWH3UmRxYJNNmCUZ%0A8TY7oVs8JewuurlC5z83GIbB8MgM45PRW2+8CvhtS4v5LAeLXEad93cLErl3Eh+MNHcA45EYg9Oz%0AbLDdWtc9k1M53TeMdl0GoMLnJuBcOfnvTmFLTRlmRS6knQdCs1yeCLG1ZmXqe+dHJha0ltnMJjZW%0ArUzrPqtpDE7PMrVCJb3x2RiXxqcXZFJayoLveaB3Wy2sLy/mmXMX81bChsHJK8PsW1dTMIn5AP98%0AcHSyj+dGuxlJzjKUmEG9gXUfyaVpDw/RHh5a5girw6frdiwK9IZhkErnuHRlgvGpKKl0FlHI98oH%0A/U7qaopw2Ocn85qmE55JMDA8zdR0nHQmhySKuF1W6muLKA26F3CYrg5N09UzwoaWcmw2E5f6JglN%0AxwGDYMBFy7pS3Dd0MZ06c5XpmTh7dzQQnk1wqW+CRCKD2SxTWe6jrroIm/WG7gvDIJHMcvHKBBNT%0AUTJZFZMiEQw4qa8pwuNe2OYcT6TpvjBGeDbJmycvEZ5JcLZrGFXVC+fvdlnZs6eeyVSCUrsTq3zn%0ADGck0YrLvLwS4FrifRXo79m7jg3NZbida7vafeLhLVhvo3VsOeQ0jafP9NJaUXzTGrExt5p/6fyV%0AwnN2s4nGkkDBvOO9RG2Rj83VpRy/nB90+ibDnLgyxLqSwC3d06KpNEcvDizoxd9UVUK137vi9x+Z%0AiXL00gCPb2+9aUoup2n0jE7SOTTvV+21W2mrKMYkvbe3uNUk01pRTH3Qz4Wx/Kr+2OVBdl8e5KFN%0ATTf1DPjnBIss41BWtrIRBQGzJGNTFBRRYiQeJaUuz+cQBQGTKCGJ4pzKn7pgYn09ZEGkwumi0Rug%0AzO5ka3BtpU/fnh7k6eGuNT3mahGeSfDUM2c50d7PZCiGKAroRv46NTUU8/lP78dhz5MUDcMgPJvg%0A7793jPO9o8xEknn1AU3HYlFobizhMx/dTUPtvG9Dz8Uxvv7Nl3n0/k2IgsCpswPE4mniiTQBv4ND%0A+5r5yCNbcV03jj/3ynlOtPejajon2/u53D9FKpUll9OorvTz6H2buHtvY8GwDGBqOsYPnz7D22cH%0AmJ5JIEoChg5ul4XNbVU8/KENVFf4C0F8eibB0y92Mh1OMDwaJqdqdPaMcHUwVBhfKsq8rN9Wzpsj%0AVwlY7VS5PFQ53VyNzhJOJ2nyFqEZeYKxSZTI6TqVzqWJdwYGmp4klukkkbtMTs9riCiiG7vSiNO8%0AAUm0viteB++rQH/XMgS8d4rH7t+8psczDHjx/GV2N1ZxoLluWQZpKpvjyWMd9E3OK6fVB31sqCjG%0A/AuQ1rWaFD6yo42OwXFS2RyxdIbnOi5SH/RzoLl2WcvZVDbHy919vNrTVxD+sSgyT+xoW1UbYCiW%0A5OcdF1hXUkRrRfGS11GfM435SXsPE5F5nsPO+koq/O73vEYvCAINxX4Ora9jIDRDOqcyk0jx7Tfa%0AkUWRBzY1rSjrYBgG8UyWq1MzeO1WKnwrk1h+v+DjTRvZV3ZrXwPIByRFlJBEgVcH+xmOz4swWWSZ%0AWpeXJl+AUruTgNWOTZ6rdYtinhOjayRzOUKpJCPxCN3Tk/RHZvLBX4Bim4NPt2xic1EpTtPKylTv%0AF2SzKt976jQ/e6GT2io/n/rILvw+O7pmMDEVRRBYtHLW59RIt2yoorbKj91mJpnO8uqbFzh6qg+3%0Ay8Zv//pBTOL8eJDO5HjlzQs01AW5/1ArRX4Hk6EY//iTt/n5S11UV/k5tH+h3n4slua7Pz5FU0MJ%0Av/qJPYiiQFfPKC+93sPPX+qkqsJHy7o8iTWb0/iHH53i+Ve62bC+gkfv34zTYSaZynKmc4jXjl5k%0AJpLgS589QJHfiSAIeD12Hj6yEchPLJ5/tZsDexrZta0OZe43aLXmJ94GBpIocCUSpic8ictkwWUy%0A8+pwHztLKnlx8DIBq409JVVLXmfDMFD1KEPR/8V06nXS6igGGgISAiJmuZSA7R4qnL+CLLo+0Lp/%0Av2IiEufrzx9lJBzhUGsDxe759hndMLg6NcN3j5/jJ+3dBYa+02Jmf1PNL0zrlCQK7Kqv5LGt6/mH%0A4x0AXJkM840XjzM6E+XIhkZK3I5CDf2a8t2z5y7ys/YehqbnB+BHt65na83qVkearnN2YIw/f/4t%0Antjexu7GKtxWM4Ig5AdsVeNk3xBPHu3gxJWhwnUsdjt4YNM6/Pa1YUu/U7isZu7buI6L4yFe6e5D%0ANwwuTUzzly8e59zQGPe2NrCuJIDfMZ9qNAxIZDJMRhMMTM/SMzxB9+gkqqbz8d0b/8kF+p0lFVCy%0AjLPIEjAMg5/29XJ0bJC0qmKSJLYUlfJoQwvr/UECVjsukxmboiAL4oKB1DAMVEMnmcsRyaSZTCY4%0AMznKd3o66I/O0DsT4vmrl6l2efFY3vvM2lriXPcwr7x1AY/bxm9+7iD1tUFMioRh5FXjsjl1QaAX%0ABAGfx85nPrYLs0nB7bIgiiKapuP3OhgameFkez+adg9cl5wyjDwL/tC+Jg7sXYfZrJBKZ5mJJPn+%0AT9s52zW0KNDrhoFJkfnkh3dQX1OEYUBDbZCp6RidPSMMjoQLgb6ja4hX37pIVYWPL372bipK8wI/%0Auq6zZUMVmqZzor2fTa2VPHR4A4oi4XJY2LGlBoCu3nz7X1WFj20bqzBfl9EdiUewK2bW+4o5Fxrn%0A7dAED9U2sbmolDdGrnK4soGJZBzd0Cm2LUcu1plMPsNY/Ie4zJuocH4Gk+QHQSCnzRBKvcZY7IeY%0AxCJKnR9FuMOh+INAfwfw4KYmXu3p4+JYiG+8fIKfnumlzOsi4LBhAFPROEPhCIOh2cKKVxIFtteW%0A8+DmJuxLaI+/FxAEAa/dyid2b2AsEuW1nn50w+DieIj/+eopfnaml+qAh4DThmHAZCzOYCjCRCRG%0AJJkuBN49jVV8et/mW6b7r0fQZWdPYzU/a+/h5JUh+ibDlHldlHldeG1WMqrK8Nw1HIvECi18Zlni%0AkS0tbKspL8zSl0NOy7cMJjJZEpkcyWyWRCZLMpNbIDkLMDA1y6s9fRQ57dgtJmwmEzazgs2kYDOb%0AsMjystkDQRCoLfLxK/u3Ek1leLt/BN0wGApH+PHpbt66OIDLasFhNmE15a2XUzmVdDZHOqeSyGSJ%0ApjLEMxlKPS7SqzBY+qeKC+EQf95+jIHoLBZJ5nB1A/9y8y5q3V4ssnLTZKggCCiChNss4TZbqHJ5%0AaPEX0eIv4j8ce4VLMyF+eqUHp8nEFzbuXLP2OoDP1O/kQ+Ut/OA7x7jr0HqCJXd2wlZkWchvOXV2%0AgGgszWP3b6apoaRwzwpCvs3OYllcSlIUiZLgwvOUJJH6miJsNhMj47NLClOtqyumeV1pIYiaTTJt%0ALeU8+cOThGeWVoTbva2O8lJv3l9EgIDPQU2ln6OnrhBPzHfUHDt1hVQ6y1171lFV7itM5ERRpCTo%0AYu+Oejp7Rnj92EWOHGhZtShOKJXg6f5erLLC/rJqLs2G6AqNU+3ycHE2RKPbj9ts4e3J0fwk9QYY%0AaEzEn8auNNDg/X3McgmikL8OupHDY9nBxfAfM5F8mhLHh/PuiXcQHwT6O4AddRVsqCrhvz/zJuF4%0AinA8Rc/IZKFWpGr6AkcuWRLZXlvOb31oL1X+25PwvVMQRZG6oJ/fuW8fdrOJFzovkdN0wokU4USK%0AS+Oh/Ocy8ivw60V1JFHgSFsD/+LQLmqLvCvuaZdEgbbKEr5waCcmSeLHb59nbDbG+GyMc4NjhRRs%0ATtMXkO+sc+WBT+zeeMuuhd7RKb7x0gm6RybQDWP+n57//7WWwGs4MzBK79gUsigiCkJeM14UCn9/%0A4dBOHtu2ftkOAVkS2VRdylcfO8hfv3yS1+bKGumcOpf5iCDAdSv6pbXvJGF1qov/FKHpOn9x9jj9%0AkRkEoMVXxJe37qHB479t3QSbrLCzpJLf3bqXf/Xaz4nlsvy0r5f1/mIerW9eVWpVU3XEOYVGXTMQ%0ARAFd1xGAUoubcpuHo6kuWh2llHv9QL5lVdP0uQnKnCyxkE+bG4aBKOZdN3XdKGS0BCF/3Gu4Jmd8%0As3MdGgmTzam0NpWuqKxlGAaGAaFwjKOn+jjfO8rUdIxEMksqnWV8IrKsqUjA78DtvL7VTMBuNWEY%0AoKpLi2FVV/iQr1PElCURi1lB140FvhV9gyEMA5rqg0u251VV+nDYzVzqm1z2vZZDsc3BJ5s2ouo6%0AsiBikRXSmkpO17DKCiKwKVA6d68t10ZtkNFGKXN8HItcseAcRUHBIpfitexmKPot4M7r3X8Q6O8A%0A0qrKE9tbqfJ7+OuXT9I3GSaj5vXrjbk6oCyKKLKE22rm4S0tfGrvZopcqzONebcgSyKNJQG+8sg9%0AbK+t4PsnOxmajpBRVTRdJ5NT85KrooBZljArMpU+N0/saONwW0Pe23wVn8sky2yuKqXS7+HL9+2l%0AvtjP9092MjYbI6uqZFUN3TDytVpJwqxIVPjcfHzXRu7buK6Q3r8ZMqrKRDTOyMzKWmyyqnZTffmV%0A+LUrkkRDsZ8/fOJe3rrYwPeOn+PCeCjvbaBphUkG5MdOSRAK0sOWuWv6wOYmttWuPMX9TxHtk6Oc%0AnhhBM3TcJgsP1K17R0Ee5lb5osjmYCkHymt5buASY/EYb46+yyCyAAAgAElEQVRcZUdJOWWOlXdI%0AfP3/e5rP/stDaKrOd/72dQ7et4EfPXmcojnd9Xsf3JgntKk63eeGmAnFKa/2861vvEJpRZ6sevfh%0AVmRZ4s1XuonOpthzdxP1zSW88mwntQ3F9HYNU99UyjM/ehuvz4FikrA5zPzS5+5eclV+DYlkFl03%0AcDhW1uut6wZnu4b48795iZnZJGUlHmqrA/g8dnRd59mXzxNLLH3vm03yov70W31FVqtp4fc4b6K4%0A6HMA2GxLZwktZgVJEoknMquWwZZFCY/ZWtjvmvEY1z2+NQRk0QPC8uqcuqEiCVY+6KN/nyKRzmKS%0AZQ4017K1ppy3+4c5eWWYwelZIqk0JknCZ7fSVlnC3c211AV9q34Pv8O2oJZ/PQfgTkAUBPwOG5/Y%0AvZEjbY2cHRjldN8wQ+EIM4kUoijgs1up8nvYVlvOxqrSVXmuQ97vPpPTcFhMbKspRxQEfA4bn9m3%0AmSNtDRy/PMiZgTHGZmPE0xmcVjNlHifb6irYWVdB0LUyMR4Aq6JQW+RdtXnQcvA7bCv6uYqCgMOS%0Ar9kfbm3g/Ogk7f0jXBwPEY4niaezaIaORVHwWC2Uep3UBX1sqS6jtsh301VYQ7Ef51x5pNznWrYE%0A1FDsxzWnUFjhdy9ZUnFZLTSVFZFI5wfUSv8vDifg6MgA0Ww+uDhNJnaUVKzJvS8IAm6Tmc3BUp4b%0AuJTXow9NMBidXVWgz2RyYORX4tlMjnQqS6DIyW98+TA/evIEoYkohmFwrv0qFouJww9t5GL3KHaH%0Amc//9mGe/+lZxkdnGOibYue+RhqbS/kvf/gUjS2lOJyWvISt1YTZLJNKZTm8p559B5v52r/9PmpO%0Ag5sEepvVhCgKxBMrM5eKJzP8/XePEQoneOKhLXzqiZ15i1tgfDLKsdP9ywb624lfK93F6cjfs/H4%0A0p8jlcqiqhouh+W2iW7X73ejXPOtIeK3HiCe7SanzSCLnuuydTo5fZZo5iwey853RR3vg0B/A2Kz%0ASS52DhMs81BZf3ukuHy9OJ9ac1nNHFxfz8H19Wt6nh/e3sqHt7eu6TFvRE7P0Z/owyk7KbXOE+l8%0ADiuHWus51Lq2n+lrH7tvyecFQaDE47ztz6zpOrOZNP7raq3rSgN87WMf4tLsNOUOFzZZedeV6iRJ%0AZGNlCRsrl9YWUDWd7qEJYqkModkELouFIvfy+gr/47OPreh9/+LXPnzLbe5qquGupppFz+f0fHuV%0ALL7zurWqpzDQUcTVaUZcicyQ0fKlFZMkUWJfG/exa8cLXHefjCVizKRTqzrGtbKLpulkMyomk4zL%0AY0OSJQQxX/JJJrOcPdXPofs3YhggKxJurw1Zlgrpd03TEUURWZZQNQ1ZkbDazGQyOXx+B6lklmCJ%0AG7vDjCiKK0rFV1X4aO8c5HzvKPt3N95ygpTLafReGqeizMu+nQ2FIA8wNjGbn9S8B2isK6b34ji9%0Al8bZtql6Edny6uA08USGxrrgglLAPOZKK/qt7KFuDwIiTnMbodSLXI38FX7rfiQhz9HS9DjTqdeJ%0AZ7upcn+BWOb8gkmEWQpikde2rfPOiCq/j9HXO8a//42/5Zl/OHHbx7gzt867j7ga5++vfpM3Q6+9%0A16dy2zCAaC7DU33dS752dmqMWPbWaff3Aqqmcax3gB8f6+L3/+5pTl9eGxGV24dBON1FONOzJsea%0AzVwklO5Y9Z7hdLLABRHmeuTXCgIL7X3j2SwpbXXkR4/XTm/nMBfOj5DNqkumn212M5/87F0MDYS4%0A1DO2gJ9xDRVVfkaHwrx9/ArVNUWYzTIWq4mL3aNoms7IUBiPb3WTpJ1banA7rbx58jLne+fObw6q%0AqjEVipFMzatLCoAiS2iaTua6bWdmkxw9dYXZ6MplqtcSd+1qwOEw88bxy1zunyrU73VdZ3hshrdO%0AXSGZynH3nsYljWssFhmzSWZ0PEIymV1zl0sDlcHI/yStjjIU/Ts6J3+brtD/xfmp36Nz6ssMx75N%0ATo8xFPlbzod+n/NT/7rwbyLxszU9F/hgRf8BbgKLaGZ/4AAVtsr3+lQAOD42RErNkVRzpHJZthWX%0AU+v2kVJz9Ian6IvMYGBQ6XTT5i/Grpg4MTbE5dlpfnDpPAGLnUqnmy3BMmbSKbrDk2Q0FVmcb7+a%0ATiXpnZliZ0kFAgKdoXECVhuVTg9pNcexsSFmMyncZgvbguW4ze/Mhe5msJgU/sV9u4ins3z0P337%0Ajr3P9Uiqk8xkesnpcXRDwy6XUmzbTlqdIZzpYjj+KoIgklJDBK3bsMoB4rlRQukODEPHJDrwWVqx%0AygEAJlNvAwZpbQYRmXL7PeT0GKH0OcaTR8lqcbJajIBlE3ZlZaqJ1w/Kqq4TTicXZGveCbK6xvR1%0AK3gDY9VB4MCRVoauTiPLIgeOtBEIumhpy/MqGltK8fjsbN5RS7DUzcH72hgZnKa6LsiGrXkdgZr6%0AIIoi4Qs4Od8xSGgqxr0PbkQxyVTXBdBUjaJiF4FiF7puFJj7u+5aV7CXXQ5tLeXce3czP3m2g7/8%0AX6+xd2cDAZ8dXTeIxFIMDod55L5NrJ9rYzOZZDZvqORM5yBPv3COqVA033lzZZK+gSlMioyqvftm%0ARM3rSrnvYCs/ebaDv/rW6+zaWoPLaSWZytJxfoiunhF2b6tl97a6JVf0VeU+SovdHD/dh9NhobzU%0Ag6bpmBSZwwcWm/usHiIey/bbUr6zK2uvF/NBoP8Ay8Iq23igdGn3qvcCT/f3ktM1thSVMZVK8L97%0AzvLvdh9CNwxSqkpWV9ENg5/3X8Aum2gLFBd6puO5DJqhL8i2GIbBk70dbCkqI2DNr4yi2Qwnx4co%0Ad7iwSDKnJ4bZFiyn0unhleE+RuIxnIqJnvAU4XSKjzbe3CXrnUIQBKwm5V0zjR+Jv0JOT2CRAxiG%0AjmZcC3rG3OM0giFiGPNMYc3IoOsZEGAmc5G0Fqbe/TgAA7HnUEQ7LlMtsmDlGkvZQEfVs6hGPn2/%0APHt5MdxmC5Igoho6iVyWztAEjd7Amnz+eDZLV2ii8NimKKsWr2rZUEnLhoWT47KKPA9n49YaAKpq%0A5uxxvXZKyvIEvEAwzwNobpsnW+4/tH7BcUrKvIXtb8ThBzfd8tzMJpmPPrwVm0Xh2Ok+fvCzdmCO%0A/CmKBAPOBRMbq8XERx/eiq7rtJ8bpOP8MBazTDDg4oF723jrxBVOnum/5fuuNWRJ5ImHt2IxKxw9%0AdYUnf3Sq8BPxeuwcOdDC/Yfa8PscS5bkWpvKeOjIRp5/9Tw/evoMiiJhUiTqa4NrEuhFQabe+3sr%0A2tYwVHR9GkkqRtcTGKx9OeSDQL8c1nBgNQyDmWyY3lgPY+kRUmoKRVTwmLzU2etpdDYt2H4mG6Y3%0A2sNQapCMlsYu26l3NNLqakMWFxJt3ph6FYAN7k10Rc4xmBxAERWanevZ4Mn/8LsiHXRFOtkXuIsK%0Aa1XhxtcNnYFkPyemj7PJs5kWV77+3TnbQWekg6yeQRJkGhyN7AnsX/az5Ywc5yOd9CeukFCTmESF%0AIkuQDa5NFFnmeQ6aoXI5dokL8V6iuQiSIFFsLmG9q42gpfiW9pxpTaXNX8yj9S0kclk++9z3gXy6%0A1cAgkcuvLDpD4xyszFsR7ymrosLp5qkr3TzeMF/f91qs7C+voci2MPUZsNqoc/vpDI3jNVtxmSxU%0AuvItj09d6cGpmAjaHIwlYoTTy6cto8k0r3X1cWk0RDydRZElSr1O7mmro6Y4P+hPRuI8f+YiVyfC%0AWEwKW+rK2bWuEscKTYOuIRxP8sb5fnqGJjEwaK0q4UBrLe7ryJA/OtZFsddBkcvOW91XGZqOYFEU%0AtjdWcHDDPNdCFBTS2jRWuYigdTtWOf/9WWQf5Y4DRHNXEVGocT0wvw8iOSMJhkBSGyejzxReU/UU%0AAUsbVY77EQUZEDBJLsrtd5NSp0ir09Q454+1EtS4vJgkCVXViWTSPHf1EnvLqt5xrV7VdbpCE7w1%0AMlB4Lmhz4LmDWZv3Aj6vnY8+so2tm6oJzWnXi4KAxaLg9zqorpwnB8uySNv6crweG4MjYdKZHCaT%0ATFmxh6pyH1XlPvbvasB0XZ/6hpZyvvLl+6mrKcJsmg8xgpBfSX/ly/cTDCz8rnZtqWViIsLTz55j%0AY2tFQR5XUWT27qgn4HMUxHKuweOy8sTDW9iyoZLJUIxMVkVRJPxeO9UVflwu65IchOlwHFXVuf9Q%0AK82NxUyF4qiahqrqtJ8dWJVD53IwDIOMNsZk4hlS6gi6kV6ypCui0OD9HXLZM1itR9C0ITR9FtG0%0AE2EN7YrfV4H+508e51LXML/0m4cJlnnIpLK88WwnFzoGeeCTu6hrzhMYXvzRabpO9fPp3z5CUakH%0ATdUYuDTBsRe7GeqbRM2p+IIuNu9pYPOeBmw3tJqIooBhQHf7VY69cJ7x4TAWm5mNu+q4+6FNC1SU%0AVoKJzDgvjD/LYHIAr8mLSTQxmwvTEztPLBddEOhHUkO8NPE8w8khnIoLi2hhOjtF52wHg74B7it5%0AEJM4T4i5FL9ISk0ymBwgnA1hFi2ktRQO2VEI9Fk9R3e0C4/ipcgcxCLlf0RpLc35SCcXYt2sd80H%0AQafiImAuYjo7zZtTryEgLBvoAZ4bf5rT4ZNYJAt+UxEzuTSTmQnKLOWFQG8YBm+F3uD1qVcxi2bc%0AihvVUOmLX6Yrco6Hyh6l1l5/02AvAqV2JxZJRiCfZgXoi4Z5aegK+0qr8VtsvDUysGKb4BthV0yU%0A2BycC42T03WcJjM+c/56TaeTHKlqoMLpRgC8lqXTxfFUhj996g2GQ7NsqCmlqshDKpsjlc2RmWP5%0AT8cS/NlP3iSRydJWVUIsleFHx7sYDUf5yN42bOaViSZFEin+7sXTXBkP01oZBEHg+TMX6R+f5nNH%0AduKcmzSc6Rsllc1hMyuUep1UF3lJpLOLug7K7ffgMtUSyw1xKfKPeMwN1Loeuek5XIz8AwHLRhxK%0AFbqRJZ4bWfC6VQ4iCmtHdtxRUsH3L3aRVHPkdJ0TY0P8XVc7v9a2jWL7yjsvroduGHSGxvkfZ48z%0AlZoXc2nw+Cmzr5350AujPVyKTtLmKWOTrwKXcvus8NuFIAhYrSZam1ZG+FJkiZqqADVVi7MmTQ0l%0ANDUsLLlUlHmpWCLrIAgCPq+DBw8vTmfv3VlPXU2AP/pPP1nAG5AlkYbaIA21i4nRgiBgtZhY31TG%0A+qZFLy8Jw4ALl8aJJzJ86FArm1or5543UFWdxiXe53ZgoHI18peEEi+DIM610S0e20RBIZM9QTr1%0ANKo2BBgoShtrncJ7XwX6VDLDqdd6uf/juygqdZNOZTnxcjcXO4dp2lhJXXMZum7QebKf4b4pNFVH%0AUzWOv9zNt//sBRLRFL6gC5NZpr93jJMv93DPI5v5yOcP4PTMD9qCAF2n+rjSPUIqkcHqMHPx3BBn%0A3rrI+FCYX/6dD63qvMdSo3RHu9gbuIs9/n1IgoRmaKS0FPJ1rRWxXJQT08eYSI9zpOR+au31SIJE%0ARs9wYvoYx6bfpNRSynbfQn/sS/GLtLhaebTsCZyKC83QUIT5yUitvY4ic5DeWDc7fLsKgT6mRrkY%0Au0DQXEyVbV5nvMJaSbGlhFguxluh12/62Xpj3bwVeoM6ewMPlz2GVbKiGhqansOlzLdkDaYGeGni%0AeTa4N7G/6AAm0YRhGAwlB3l+4ue8NvUKPpMfr+lmrYZzQjU3DIyz6RSRTJqtwXxKP30DeUog35Oe%0AVlUst0jDioJA0GZHM3QmEjH2lFUXRHCaPEXEc1l2FFegGzppbenWvKdP93Cmb5T/55OHqZ2zytV0%0AHVXTCy1vz5+5RO/wFH/8mQ9RGfCQUzVe6rjMCx2XaCoPsHPd0hraN+LYhUHar4zwuSM72FafT/me%0A7Rvlb54/QXNFkPu2zo+APUMT/N5jd7OlLu9KqGo6krTwWoqigtfcgtvUgFOppnvmmwsCvYCEgYZu%0AqHMrdJjJXGCd59OYRCcj8VcXHG9Or2zJYJY/lo5u5AqqYSvBjpIKGrx+QqkkOgazmTRPXjjH1egM%0Av9S8iZ0lFViVlR8vkknz1OUevtPTwaXZUOF5u2Jie3E55c61CfSzmSRvTFzm2ZFunLIZn9nGgZJ1%0AfKn5bqQ1XL29H2G3m6mvDS7SAMjmVM52DPLqmxcRBYHDB1toW1+OLEtEokl+8FQ7wyNhFEViz456%0A7rm7mbHxWZ578TxDozMYus7hg+vZs7OeyakoP32mg67uUdLpLGfPDfLYg1toWlfCpcsTPPNiJ9Fo%0Amn/3B/P3eyqV5dU3LtDROYTZrPCxx7dRXuZlfCLC33/nKKXFHgaHp6mvC3Lk4HqKCpkKndn0KQK2%0Aeyl3fWpO436p4C1gluyIghVFrgdBRhTcaz75e18F+qqGYiw2EyNXp6hfX0Y6mWXkaghfwMnQlSkM%0Aw2A2FGNmKkZNUwlWu4nh/in++ms/xeN38KX//AmqG4sRRIHobJIffPM1nv3Hk5RW+rn38a3Ic+zM%0AXFZjZirGXQ9s5MDDm7FYFSLhBF//9z/kuX88ydb962jdVrPi8xYFAd3QyGhpFFHBLjmQluidHEuP%0Acj7axXpnK03O9YWVu1WyscW7jVenXqQ7en5RoM9oafYF7qLSVo0oiItSRG7FQ42tljdCrxLOhgvB%0ANJydZiI9xoHgvQuCsizKyMjoxq17zN8On0TVczxc+iillrIFym7X4/j0W6S1NAeKDuFU5gfORmcT%0AnZEOuqLniOaiNw30Zkm6bkAUsM4501W7vPgtNv7gzWfzK35ZwX6dE5rTZGZDoIQvvfxjjlQ18Knm%0Azbw5cpUXBy9zNTrD188epS1Qwpc27kIWRUrtLtxmC5PJOA3u+fP54sad/OW5E3zhxR/hMlt4tK6F%0AAxWLvb5f7exjU00Jm2pKF9h3Xo/Tl4ZoLPNTE/RiM+cnPc0VRbx07jKXx6ZXHOi7ByfwO200lgVw%0AzYmHNJYFCLjsnLs6viDQN5QGaKkM4nVYlx1IBqLPMp46joCEKCjUuha27Pks6+mLPsWx8a/S6vsN%0APOZGapwPcnbqTzFLeelSmzy/wtMRuXF1YhgGOgZOpY7pdAdHx79Ko/vTeMzrUURlQbo17xSmo1xn%0AmGJXFH5r8x56pqeYyeQ5BJFMmhcHr3BibIgql4etxeW0+IqodnnwW61YZROyIJLVVeLZLFPJBFej%0As3RMjXFmcpTJZIJELlv45YgI7C+v5lBV/Zqx+oeSswzEw8RyaWK5NKOpCJt8a0d0/Wbff+RTVb+L%0ATV6Y1Xhj6mfYZRdbvavzS/9FwNWrIdo7BjlycD26rnPidD8et42a6gDf++FpnE4Lv/kbhzAwMM2V%0ACVwuK4cPrkcQIJ3O8Rd/8wq7d9Tj9zn42OM7sNvOEYmm+PgTOwp2vDXVAT780Fb+6E9+suD9T77d%0Az+RUlCce28bY+Cw//ukZfv2zd5NIZrlwaZyDdzdzz11NPP1sB+d7Rrnnrmu/N4ki22HS6jgm0Ycs%0ALldWEhAFyBkp4on/AxiYzbuxWg6t6XV8XwX66sZiXB47Vy+Os/twKxOjM6hZlS17GxkfniYaTjAx%0AMkN0NsHuw+ux2Mw8941XyGZVnvj83WzYVV/oNXV57Tz6y/u4eG6Y575/iv0PbCwEeoDGjRXc/eAm%0AgmV5oQOX187jn72L//7Vf+SNn3esKtBX2WrY5tvJyfBxLsR62eDeyCbPFgLmIDZpPpMQyUWYTE8Q%0AykxyPHx0wfBozP0nqy9uBXMqLrwmX2HGeOPMURREml3raZ89TWekgypbNToaPdHzOBQXjY51t6yP%0AL4fh1BA22U6JtWxB8LgxkPTH+4iqEf7zha8tmtdqRl7pTr+FFOS/23WoEATMksT3Hv4UABUOF/9m%0A+13ohlH47Ne3SLlMZr668x50wyhMFPaUVrGzpJKv7LgHQchPxqTrjv2xxg0YGMjXXZdyh4s/3H0v%0AOsZclmDpaxaOp2ipLL5pX3MslaGm2Ff4PIIgYDYpSKJIKrtyMk4ik8ViUlCkeQUuWRaxmhViqYX3%0Ais9pwyQvr9QFUO9+nLprwV0AkYVBrsiyGb9lAxhGYUVf53qcWuejIFy79+aPfzm1Db+tiBv59P3x%0AEUZSOfYHv0pKS3My3MtrfX/HF+ufoNQ6nyLunL3MlfgwH6mcH/gEQWBXaQW/t20f//X0GwXxHFXX%0AmcmkmZkapzM0kc/+kJcMvnZG135HeTY96BiLyjyyKLK9uJzPtW2jzu1ds9XVWHKW8dS80ZMAHChp%0ARLxFmjanZ0lp8bwUriBhkWwoomkuq5QkZ2SRBJlILlzoEsgZWVJaAhGRWG4W5bpyXyw3iyTI5Iws%0AiqBgk/MEvIyeJqvna8kW0YZJzAfBtJ7MjztztWuLZMckmsnpWdJaEh0NwwCTaF40yXinCM8mSKWy%0ArG8uzbuCvtLNbCTPjTl7bpA/+r8/jM/r4HoyZygU5+XXe5mZSSDLIkMjYQBkWcLtsmKzmchmVXze%0AeX6OySTjci3mYgwNh3G7rNRWBygv8/C9H54q+Gp43Ta2bKpCkSVMZplEcv73JiARtD3AxfB/5MTI%0Aw5jlIsQlVPBEwczG4H8lp/bhdHwRQTAhrCK7tVK8rwJ9oMRDoMTNcN8UmVSW3jOD+IvdNG+p4un/%0AM8LY0DSTI7OoqkZ5TREms0zXqX5EUUSSJC50DC44XjqZxcDg6oUxtBtqlb6Ak0DJfApFEASaNldi%0AAFcvLjQ8uRW8Jh+Plj1Bk7OFU+HjtM+c5s3Q62z0bOa+kgcpMufrQpqhYWCw2bONZtf6pY+lLF7x%0AmkUL4jLp0WuottUSNJdwPnKOe4s/hKrn6Imep9hcTJWtZlWf53pk9SyyIN/SUzmjZ3Arbh4r/8iy%0A2wRMN2dOK9J80BHmPMmv/a3cRF1qqdcl8cYQtnB7ealU85zk7q0QdNsZDUdRNX1ZY52Ay044lkTT%0A51johkEqk0XVtIK63UrgtVuZmImTyamFLEo2pxFPZagr8S88/xUcTxTkm24oCCIS4oJtREECQUI3%0AdGJqklgugSCIuBUHGgKhbAR7chKXYscp20jrWayymVZ3PZKg4JAVDgV3cH62D2PuWkRycWJqkuls%0ABHWJzJIkinyieQOSIPC3599mOBYtiOgABe+C1UAgz+jfUVLBFzfuZFtJ+ar2vxVmsyki2fnWPbdi%0ApdldfMv9JjMjHA89T9bIIiHR4trKBs9uwtlJTodfIZydxKMESKl5bkFWz9Axe5QLsTO4ZC/j6SF8%0A5vn3eXLwz6l3tBLKjFNurWV/0YPE1Qhd0ROMJPvI6SrV9ka2eQ9gAK9O/phobmYus2Jiq/cu6hyt%0AdEVO0hc/j2rk0AyVWnsLewJLi17dLiQpP65lshqGoRf0/CHfQRCPZ/D7HBhGvv4uCPDyaz04nRY+%0A/sR2shmVU+2LuwIM8mI5txIZUhQJTTdQNZ1UKouiSIVbX5LFhT36xvV/5rg08yckc/1YlHJElCWV%0A9QRBQEBGEOxkc+2IggNJKkWWV5bRWyneV4FeFAVq1pVw/KXzZDMqV3pGqagL4vE7ECWR8aEZQuMR%0APD4HTk/e8jMSjhOZjvNXX/vJsgOYw21btBpVTDLyDY5Hdke+tp28QXaxrsjHwfV184+DvkVB1yJZ%0A2OTZQpt7A8PJYd6eOcnR0JsYhsEv1/waACbRhEW0ELSUsN27C0Vcu5mdSTLR5Gzmcvwi4+nRfJkj%0AN8tu/z7M0u17bjtkBxPpCTJ6Bou0PDvZpbjIaCk2e7ZilX4x7GPvFA5uqOdbr7RztOcqTRVBLCYZ%0ATTeIpzK4bRY8Dit7mqv5+5ffpmtgnMayAOmcypm+UURBoL5sPkDret6OFyO/YlU1Hek645KNNaWc%0AujxMR/8oVpOCIEBH/ygz8RSbakuXO8U7gmguwZuhs0RzCcySic2edaS0DF2RKwwnJ7HJFh4s2ct0%0AJsLz48exy1Y+UXVk0XGyeo7nx0+Q1XPM5uI4laXvF7Mk8/GmDTT7i/juhU7aJ0YZS0RJ5FbfnuSz%0AWKlxeTlS3cDjja2U3Cap72ZIqFmS2vy51ToDmET5lhkDt+Jjm+8AAiLDySt0R0+zwbObvvh5ZFHh%0AkbJfJa5GOBc5CkBcneVSvIN7iz+KQ3by7NiTC9oh42qEcmsth4JPFMp8VxO9TKSGaXJtxTB0ToZf%0AZr1rO7KoMJEeZl/gAfzmEmySA3luxTmS6qPMWkuNvQmPKYC07NT51picijIdjpNK5bhwaYJEIkt1%0AlZ/ioAuf187RE5fRNZ1gkQu/P//d7NvTyMuv9bB5YxW6YeDz2qmtDuBwWEilc/ReHGd0dGZRttLl%0AtDI0PEN7xwANdUE8bhtDw2FGxmZIp3N0947i99kpDrpZ11BMZ/cIJ0/3EZqOs2Vj1aK4sDwMArZD%0A1Hl/D5PoRVjGoU43Ukiij1zuPJJYBIKCzD/jQA9Q21zKiz96m0QsxejVEFs/3Yjba8futDI2NE0k%0AnMBf7Mbhygdlk0XB4bbyxOfuxuZcPqCZrfNB1SDvlKRp+oIaa3ZO7lExLbxsj2xt4ZGty/de5lPT%0AOoqoIAky1fYayqzlXIpfpD9xpbCd3+SnxFpKf/wKE+5xyq3zrkeGYaDPrfhvbLFbKVpcrbw29TLn%0AZs+iCAoO2UmTs/nWO94EtfZ6hlNDdEe72OzZWvhR6YY+lzbNn3+Ls5Wh5CAds2fZ4du1gKOgGzqa%0AoSEJ0opLCJqu89T5XlRdx6rIrC8OUu9fvWfA7SKeyXJ2bIxwIkmV10NTUaBAADuyZR19E2GefKNj%0Argafd9+Kp7N8aEsjO9dVcaCtjt6RKZ58/SxVRV5S2SxTkQQHN9TTUpHP8FwcmaJneJLZRIpEJsux%0A3gES6SxVAQ9b68uxmBS2NlRwaSzES+cu0zs8hSDAUCjCXa217Gh8d4WOwtkoI6kQn615CLM0nyre%0A7W9jo7uR/3Lhf/NQ6T4qbEG2epu5EBtY8jg5Q+VSfLtRiw0AACAASURBVJA/aP5VTs90cyE6uOR2%0AkM/ybCsup8Hjp31ylFNjw1yanWYyGSecThHLZshoKlktbygliRImMe9I5jZb8FmslNidbCwqZm9Z%0ANa3+xW5oawXNWOhaWWJ1rUijvzfaTjg7iV1yMZ0dJzdXvktoUSyiDZvkwCY7UIT8NVcNlbSWJGAu%0AQRYUXEtkAStsDXOryfz7J9QoU5lRLJIdUZCotq3DJFpQRDNbvQfoS3Qzlh7Eo/ipsq3DY/KzxbOf%0AC7Gz9ETbccguKmz1lFlrbuvaTIViXLw8wdYt1QwOTaPrOtVVfspKPOzYVsOZuWzsnl31FBflOT73%0A3dvKK2/00tE5CIJA87oSaqsD7N1Vz6m3++nuHaW4yMX9R9oWLKZbmkqJRFOc7x6hKODE47YxPDrD%0AwOA0O7bV0ntxjIa6YoqDblpbyslmNS5emUCRJe473IZJkXA5LezcNs/PaWoswe2ab2cVEPFa9hHL%0AdjGdfA1ZdC4Z6AUkvJbtGGQRBDuSVI6AvCYtftfjfRnoZUWi/8I4iViaxrYKXF47RaVuBi9PkEnn%0AaN5UhdOdv+g160rpPTtA44YK2rYvJk4tCQNikRSx2SQe//zMfrhvCgEorlhdQBlODtEd7SRoLsYu%0AOwCB6ewU0VyEOvt8D3PQUsI27w5en3qFFyeeo829EZfiQtVV4mqMmBqjydly20p1xZZiKm1VXIj1%0AYBYtlFnLKbEsbLHJv1ecrJ4hqkYxDJ2ElmAsNYoiKlglK1bJVgjI2327OBfp4PnxZ0ipSXxmP7qh%0AM52dptpWQ7W9Zm67nfTGunlh/FnSWopiSwkiIiktxUx2GrfJS4tzPVZ5Zav9nKbzhy+8TDKXI+iw%0A89t7d79rgV7VdTrHJ/jjF19lLBpjR2U5v7N/DxtL85Vop9XMF+7fzamLQwxMzZDK5pBNEhUBNyXe%0A/CDlsln49SM7eaunn6FQBK/DwsEN9WysLSu01sVSGSZn46SzKp/Yn2+VnIoksJtN6HMpf4fFxMf3%0Ab6KuxM/l0TxjfGt9BTsaKwqtdQB3t9YiigK2VbaGrgYG+Uny9ZM1m2TBLJoQBIGcnluZLI6RP1a+%0Ati6uKBi6zRYOVtaxv7yaqWSCkXiU8USM6XSKVC5HRlPRDAOTKGGSJBwmEwGrnRK7gyqnB7fZcsed%0AI6U5Hsi1koJZunXJC6B95g0+VPIJyq21nJl5g0guX3M2i1YyWqpQW9fmShySIKGIZmK5WWySnbSW%0AwH1DsBdvaPUySzbKrLXs9h/GYwqQmyvJAaxzbqTB0cpwqo/u6NuohspW010UWcoJWiqYzoxzIXaW%0AY9PP8ZGKL9zWtWltKae1ZXGpRJYlWprKaFmiFdDhsPDIA5sXPV9e5qV8GVEhgJJiNx9+eMuC5/bs%0ArGfPzsXeHSaTzK4ddezaUbfg+WCRi489vqPw+K696xa8bmAQybQTy3QSTr2OJDjmOksW1+i3l34L%0AVR1AkdehagNIRnrNW+zed4E+UOwmUOKm4+hlHC4rZTUBZFmitMpPz5mBvAFKpa+wQj/w0CbOHb/M%0Aiz88TbDUQ7B8/gYwdIPpySiiKOAJOBfUawYujtPdfpWd9zQjKzLpVJbXns7rcm/e27Cqc05qCc5F%0AOsjpOSRBQhZkNEOl3tHIweDhwnZWycpW73ZERDojHbw0+fzcic65x5mKWPcOVuCiILHRvYXu6HlM%0AosLewH5kceEtEMpM8frUK0xlJ8lomUKv+/eH/wFZkFnvamOHf3eBRFhhreSh0kd5K/Q6L04+h0k0%0AIwkiIhJuxU01NQD4TQEeLn2Mo9NvcHz66ILZqizIbPfufN84BOQ0jd6pKa5M5wfcc2Pj9IdnCoEe%0A8sH+0Kab3ydeh5WHdyzNxQDY1lDBtoZbW9I6rWYObqhfIHxzIw5vXntZzRvhVuwUmb08N34ckyiz%0Azlm9aKhSdZW+5DidkcuMpkL0Rq/iVhyMpUKMpUO8PdPDZs86qmzFPDt2jFA2sqrWM0WUKHO4VuU2%0A927BLpuxySYiuXzpL63lVuSLUWVrpDf6NoPJS0xnxrHM/faqbI10RU7wVujn2KQ8q1sAbJKTKlsj%0Ax6afw634ieTClFlvvsipsNUxk53k+PQLWCQrHlMR613b0A2Dt0LPIJIncZpFCw45f217om8znRnP%0AE/v0LH7TrfkG7yUMQyeuThHO9COLVjymSuLqJEl1Gp+pFovkYjjZjlm04zFVEckOk9Cm8ZlqcJvK%0AUcSVu3EKiASs9+C37Lv5doKMKDgwmTahqgMIghlJLl9TsRx4HwZ6WZGoayrl+EvdtGyrwTLnplRU%0A6iadzGK1mfAWORHnWNeb9zRw+PFtvPZ0B5FwgtrmUhwuK7msSngyxvhQmAMPb+KuBzcizgU9s0Uh%0Al1V5+jvH6WkfwBtwMjI4zbEXuqhvq2DnPauTSKyy1fBE+ceJqzFUI4eIiEWyErQUEzAV/f/svXeU%0AXNd95/l5uXKu7uqc0Y1MACRBMEoUg0hlmbYoy7bGK1ljrc94j8a7WnvO7pyZ9czaZ+3xeGbt8Z6Z%0AkSxRtkeWLFFUNEWaFAmCIJEzuoHOuau7qiunl/aPajTQ7Aw2KML09xycg9P13q2qV+/d772/8P0u%0AOdavBDgYvpcOTyfJSpLRwiQ/mDzMFzt+iRpHDRFt6fEPRR/mQPAuAurqK9gbUeNoQCLGJxsfpdu7%0AXGXCJbvp8e2gxaxODPdFlrbkRLWaxZX+NewL7qfWESNZSVCxKkiChFtyU++8vkIXBIF2TychNcxM%0AeZqCkcfCRhEVPJKHqKNmzRz/uwkCAsoNLVeSKC722r+XcHJ8kleHhukIh/hwTzcB1ct9kT3MluYR%0ABAGP7OSB6D4iWlVZ8GMNDyEJEl7Fzd7ANnb42vArHpySRkjz8bGGh/DKbnyKm0dqDzJXnqfFXYd3%0Ag1GedzvCmpug5l4k+tlSbkMFg/eEH2WmNL4YUr+W9oo5mhEFqbpzlz2EtBpU0YEoSNwRuI+Z0jiK%0AqFLvbCWoXC90fbLuM6ji0mctrNayJ3AvycoMpm3ikwOIyIiCTaOzAwsTERGX7COqVWs/Ilodquio%0AGgEJMrWOd4cnxmqwsMhUJknrkzS57iSrT5EoDyAg0l8eptVziOniBTq970cWNUpWhrKZRZU8y7pP%0A1oMgSDT6PrOhY23bRlMPIUut2HYJUdh6S+jbjugBOnc38tL3T9O95/qNFarx4Qu58ficS8Ltbp+D%0AT37uQRo7ajj64kVe+dFZKiUdWRZxeR00d9YSawwtLgwAAmEPj/7CXYiiwNEXLzI3kwbbZs/BDj75%0APz2wZPyNwC276fJuW//ABTgkB42uZhpdzbikEM9ax+nx7cQhLVdL6/BsLrogICMLfvYG9qGJy8fz%0AKT72BJaHw1YdTxCQkGlyNdPkWruARBREQlqYkBZe87h3O1RZYm99jP0NdfTPJbm3pZnt0ej6J/4j%0Awz/0D/Dtcxf5QGc7T/ZsQxYkYo4wMcf13/cayQPs8lcjDm89BiCgeml1Xw/P+hUP9c6t0a9/t6DJ%0AE6LRFWA4lwCgPxOnaOjrquMF1AiBFTpSZFGp5sRX2Giudg5Aj2//sr+JgkREixHRlhsLdftWng8a%0AnG00rBMpeHfBBgRccoig1sxo/hg2Nh45glMO4pbDNLoPkKwM45QCaKIXUZbxyjU3tcO2bYuSOcl0%0A7jly5cs4lAbqPb+EW+3AsPJkyudwyg3YxiVYaC02zWkkKYYsrx/J2wxuS6K/+309tPfUEYpeD8+1%0AdsX40v/9i4iSQPAGHWVBEAjV+Hj4Y/u588FuioUypmEhigKyIuN0q3j9LizB4kpmmK7dDfz+Vz+H%0AN+QkbeTY+4F2VFNloDBGT20LdbW39+RT54zw29s+vUQ575+wOYiCQHc0wp985AmKuoHPoRF2bjys%0A948B+UqFS/FZUsUi+ioKgf+EpWhxh9gZrOdkYpSiqZPWS5xOjvJ4w853yrPoXYdv9Z/jq5ePo0ky%0A/+auR9kXvXkf9ql8hq/1nuSVycElfxcQ2BaI8Cf3P4EgiIgLtBdSW0mWR5grDxDW2skbCZLlYXSr%0AQEUroEle5spXGcm/SZ1zN5q08Q1eVet+hstzv0e+cgXLruCxtlPjqvo6iILEeOYbeNQuah3dyGJk%0A4bz8WsPeNG5Lond5HDR3Lg09qQ6FWNPKxViCICCpIilPmrNGL7W+CF7FzVx5nvlShlapHp/s4bmJ%0AlzgU3su2ulYSZoqB0hi76jtRRYW+sQEyZpqeXDtpPctufxfzlQxpPcdO/+Z21WtBtwxenzvL89NH%0AMW2Tnb4OdKvaH2zbNuPFON+feIWB3Bg1jhAfqruf7b52ZFHiDy//JfeG9/BgzQFmSkl+NHmYOmeE%0AJ+ruo2RWeGb4B5xL9aNbBn9+4Her/c9Uq96H8hO8MP0mvZlhLCza3Y18oeOTOCWNmVKC7038jCvZ%0AESJagA/W3ctuf9cStbL3GlRJotG/9SG22wV9s3PM5vJbXldRbQNbLnO8+vF21QlvISUmrxClerdA%0AFSUerd/OqcQoJ+ZGsIFvDBzjgdouPMrNt7i+HZiWRdkykAURVXrnn+dEKU/v/CwOSaZgvD27W9O2%0ASZWLTOQyi4JIBaNaB6FKEiIytc7ti3oTbjnCzsCHsWwTSVAQBBGPHAVElAWxIJ9SjyiIyMLmfh8b%0Ak4ns31AxE+yI/hFFfZSZ/I8XXxfQcCgNzJdO0uz/dSTBgW0bSFIjm3Fy3CjeM4nFtJ6lNztERAuS%0A1rNcTA/gkpw8WnuIvuwwUUeIJleM+yL7iTki1DrC+BQ3RbNMWA1Qq4W4P3qALk8LAcXHkbkzTJfm%0AtpzsrmRHODJ3hgei+/gX2z7NTDlJ2dIXvkOOl2aO4ZQ0vtzzz9jha+en028wUYwD0Oyq41y6H4BU%0AJUOykiG6EDrVRIXPt3+C3+76FIZtcOPNNFmc47mJVwD4Uvdn+D92fJ4n6+5DFRVyRpEXZ44B8OWe%0Az7I/uJ2XZo4znJ/c0u/9dvFOG4O8l2HbNuenZpjLr+7ed7OIl0aw2HiEwMYiXhrhhamvcjz54/VP%0AWG8826ZsGmQrZbKVMpUtjFYIgsAOf4xPt91FuzeKgMCF1CR/0fcqWb30jhej2rZNX2qWL732Q/5u%0A4Pw7/O5bjwa3j39/zwd57ZNf5Ecf+nX+5rGnabyhKFMQBCRBWVwMCoKIIjpRRTeSoCIio4oeVNGF%0AKMiIgowqupAFx02E7i2SxSNEXR8g5HgASVwaDRAEAYfcQMWcBRtK5SPk8l+nUPw7DHNwlTFvHu+Z%0ALVlV7UzEsE2aXXXM61lcsgOHpFWlHRGQRZlEJYVPcZM3imT0HE7JgWGbaJLGfCWNS3JQ4wjxeuIM%0AkiCyJ7BB26QNYrwQxyFp7PR10Ois4f7IHVy4Rt56jr7sCHeHdjFXnschqcyUkqT0LC3UscvfzteH%0AfkjZ1EnpWQzboNFVu/j9q33ty2/YkfwkFVPnybr7aXFXC21qHNXoSL5c5Hy6f+E9U8iiRLKSIVFO%0A07VJV1DbtjEsi2ShSKZcolAxMCwTEFAkEbeqEnQ6CDhXtpdcDaIgLB5fMQySxRKpYpGibmDaFqok%0A4VZVwi4XPoe24bHn8gXG0+kNTfYtgQC13s2LrNi2TdEwSOQLZMplKka1DUwWRVyKQsDpIORyIa1g%0A5rPu2FSvR7pUIl0qU9R1DNPCtKuKYKok4ZRlPJqG36HhkFcWbzEti0y5TL6ik69UyJTKHB0dI12q%0AFpUlCgWOj00graEy1hFxYYt5bBsckhu37CdvpCmZOQRBxCuHqFgljs49x8HIh3FKXpySj4KZIajW%0AktWTiIKEJMjkjRSmbaKJDvxqDTFnOz2+e5gpr9yXvxmUTYMTMxMcn6o68N3f2MJdsa3LlwqCwOMN%0AO8gbZb7e/waD2Tm+NXQSTZT5WPNeYk4vmvTOpNUqlsnF5AwvjffT5nvnNChuFa4pWvo1B37NQQtB%0AnPL613Kt5+rmNxA2hpVGk2KrjiHhwEbHtguUy2+iqfsxrTi2rf9TH/3Nwid76Pa2MZgfxwaCig+v%0A4kYURJpd9WiiQoe7iYHcGO3uRrJGHt0yKBolylaFbm8r48UZXJKDgOKjzhHBKTlQt1C9DqBklZEQ%0AFwvv/Kpnsb3IsAzGCzNYtrVI/j7FjWehKrnVXY+FzWB+nHgpSUDxEtlANX7BLCEJ4ooKZKZtMlmM%0Acyx5nsuZ6krTJTnwKe5lx64F27YZS6c5MznFGyPjXI7PMpnJkCtXQBDwaSrNwQB762I80NbKrlgN%0AwQ3mvUVBQBZF4rk8x8bGOTw0wrnJaaZzOcqGgU/TaAsFOdjcyEPtrXRHo7jU9X+314ZG+KNXXmMm%0Al1v32H/9yPv4tQP71j3uRli2zdW5BEdHxnhzdIwrs3MkCkUqpolLUaj3+9gdq+Gh9jbubGwg5Np4%0AHUDZMBhJpTk3Oc3pySl647NMZbNkyxXKhoEmS/gdDmJeLx2hEHvqanmwvZWmwPJ0xGw+zzdOnWVk%0APsVwcp7xdIZc5XqY9bXhUV4bXl3UBuC/PX0IlztO2SogCTI7/Q/Qlz2GbpVQBAed3gOkKjPMlkcZ%0Ayp3Dp4QJafVcSr/OI7HPciV7DKfkJao1M1q4SMnMkTfSPFb3uY1f8A2gYOi8PDbIV86fBMCpyFtK%0A9FC9Xz/Zsg+v4uAbA29yNjnOX/Yf5UJqkkfrt9PpjRLS3LhlFUWUNtVe+FYoorQoFf1W5PQKZ+am%0Abpu21tsLApLopWLOrfiqbZsUjBFUMYIgaKjqXmS5Gb00SFVlu1o4uFV4zxC9LEq0e5poc1cf2htX%0ASw/W3AnAgeAOLKrGJzEidHmvW7d2eVto91Sr/Efyk3hkJ93e1sXXbWyuZKYYyE7hU1wcjGxb0oK1%0AUSiCjIW9qO+tmwbXOnBEQaTBVcMvNT3Kbv/1vuhrE4EmanR4GjmbukLZrNDiqkPewGdQxOp7Vszl%0A0qGCIBBzRHiq6RH2Ba738G/GBMeybc5OTfNXp87wD1cHl5DENcwaBrP5AifHJ3n+Sj+f3LWDj+3c%0ATmswsMKISyEJIolCgb86dYbvXrjEdHYpMc8VCswVCpyZnOK14RE+e2Af7+9ox7OO53vI5WRHbZSQ%0Ay4lumeimhW6aVEyTsmFQqOiYN+l7b1oWb46O89XjJzk8NLJsnIppkiqVuDQT58Wrg3xq7y4+s2/v%0AulED27bJVSq8MjDMsxcvcWJ8kvwK17uoGxT1HNPZHGcmpzg1MUmt17Mi0cdzef761Nklf5NFEWNB%0A5U0WxXXtf52ym1pHGwUzQ1/mDeqd2yibee6NfHIxlBrW6jmdeoH9ocdwSB4mi1evfy+qz5gqOoho%0ATYDN4dlvrfmeNwPLsinehITuRpHVSyTLBfJGmZDm4q5IK33pGXJGmcMz/ZyYG6HZE6LVHSbscOOS%0AqmR/s1P+nlAjD8WWayjYtk2mUuL03LsjBfePL/Mm4tf2kyodJ1/phxskiA0rR7p8hmTxCGHngwiC%0AhihGsG0DTb0LSW78pz76t4v1wjRrPVKSIGLaJqIg0OyqJ3xD61DeKPPdsTd4YeocYc3Df3BHaXZv%0AvkI/ogU4l77KaGEat+zkYmaAykKO3iM7iTnCXEwP0uquRxIkCkaJgOrFIalIgkiPt5WX4yeoc0Q4%0AGN69ofeMOcIICJxP9xNQvWiiSqKSpt4ZwSlpNLlquZAaoMPThCLIFMwiPtmDU95YgcqpiUn+3yNv%0AcHRkDMu28Tsc7I7V0BQI4NVUbCBdLDE8P8+5qRkm0hm+evwks/k8n7/rAK2htaMSuUqFF64OMJyc%0ARxQEHmxrpTnox6OqVEyT0fkUpyanSBaKnJ2c5r8aJ3CpCg+2ta5pUrMrVsNv3XuQXKVCxbhO8BXT%0AZDKd5blLlxlNpVc9fy0cHRnjT187yrmpaQSgJRhgT6yWGo8HWRLJVyqMJFOcnZomUSjwtROnMSyL%0A37znbnxrmN6UTZMfXurjK8dPMjyfAq4VDvpoCQbwOxyoskRJNxZTE9PZHD01UbqjK9+vdV4vX3rg%0A3iV/+97Fy5yfngGgpybCx3ZsXzMlMlF5A4/Rg26VKFslrtWIvFUZzrat6zvMBas527bQrRKqqNGX%0AfRNZUPHIAUrm1tcImLZNwbh1RP/K9FVenOwlo5fI6FWTm4p13YynaOr0pWfoS89syft9pv2uJUQ/%0AkE4wmk0xkc/QOx9nMJ3Asm1OxMf507OvLTvfLav8xs67VxzbtCymClkG0gkm8hnS5SK6ZaFIIh5F%0Ao87lpTtYQ53Lu8RNciVIQtW8pmKanEtM0Ts/S6ZSQhQEok43O0Mx2n3Bd7RgsGjoDGaSXEnNMlcs%0AUDINNEmixumhJxilyx9ZVT9DQCTm+Sj9yT9kYP6PAYGKGWc6/33EgsJ86RiS6KLW/cSCNK6BYU4i%0ACBKiFeRt2AasiPcc0b9dSIJEq3u5VGPBKDNeSFAwy5SLOslK7qaIvtPbxNXcGP8wc4xTycs4ZW1x%0AcRJQvdwb2cvP4if5+tAPUESFFncd90X2LhJ9u6eRvx75CSHVR5PrulJVf3aMU/O9jOQnyeh5vjL0%0AHFEtyKHwHppddewPbefsfB8DuXFkoRou/GdtH8Uju3gwup8XZt7k60M/QBUVmly13BvZuyGiH02l%0A+OqxUxwbG8e2bTrCIX5t/172NdRT5/PiVhRsIFuuMJHJcHRkjK8dP8VcocCPL1/Bq6r8xsG71gxb%0Ap0pFzk2VaQ8F+dTe3RxsbqTO58WlKOimyVQ2y2vDo/zVqbMMJefpm53juxcu0RoMrimbG3K5CLlW%0AFmsZTCR5Y3Tspoh+KDnP106e5sL0DIIgcH9LM7+8fw/d0Qhhl6tqVavrTKazHB4e4SvHTpAoFPne%0Axcu0h0I8tWfniuNats2p8Un+65snGEtXP1dzwM8TPdu4q7GBBr8Pj1bdIZYNg1SxxHQuy2gqTUsg%0AQJ135aKLqMfNZ+9cmpY4NzW9SPQdoRC/euCONSfzn0wep2CmsWwTh+TCr0SZEYc4Nf9TREGizb2X%0AkFaHX4lyLvUSQSVGUK3DtA1Oz7/AbHkUj7yXilWiQglREHFILgyrwnRpmOH8edL6HOOFXmocrcsE%0AYTYK07ZuyhRno7gwP8nzk5du2fjr4ZneU7wxM0K8mCdVLi4uqk7ExzkRH192fK3TsyLRD2fmeX6s%0Aj9Ozkwxn54kX82QrZUzLQhJF3LJCxOmmyx/ho207eKi+DZeyegRNESUylRJ/2XuCn45eYSCTJK9X%0AEICQw0V3IMJHWnfwaFMnfu3WtrLats14Ps1zQ5d4fWqE4ew886XqgkwRJcIOFx3+MO9r6OAjrduJ%0AOpenMQVBxKvuoMX/z5nJ/4h0+Qy6Ocd07nsoUhC/tpeY5xO41S4EFBR5G8XSC+h6Hw6HjKJsXScX%0A/BPRbxl8ipNtvnquZqdoddfQ4Ly54pag4uPR2oOMLeTiG1xRdvk7UUQZSRDZ7e8koHhJVNKICNQ4%0AQrjl6o0vCAL1zihf7HyKgOLFdYPSnF/1sM3bTKOrhkORvUiCiFt24pYduGQH94R30+SsZb5SbU1x%0Ayw5UUUYWZbb72vAoLhLlFCBQowU3pFZm2zZ/33eVY+Pj6KZFwOngXz5wLw91tC0L9WqyTMTtoiMU%0AwiFL/MFLr5Ipl3nh6gC762I82bO64JBtQ8Dl4BO7dvALu3cuCckrkkR7KETM6wUb/uTw6+QrFY6O%0AjHG+a4aWgB95A9azWwXbtnm+7ypnJqYwLIu2UJDfeeg+ttdEl0SbVKmaQ28M+Ihnc/zV6bMk8gV+%0A3NvH/W0txFYI4RumxTdOnVkk+dZggM/ffSePbesk6FwuytLg97HDjqJbFpZtI0u3rgnnzvATlM0C%0AAgIt7l341Rq6ffeQM+aBqsc5wP7QBymaGTTRjV+NsjfwMIZdIaI1EVBrMG2DvJFGROSh6KcRBAmP%0AHKDLexembeCRQ5tWMbsRpm1TvIU7+p83tgUjuBbMlxKlAt/qP4eIwN5IHffElgterdb2lzcqPD96%0AldOzEyiiRIc/zIFoAy5ZoWQaDKQTjGTnGUwnuZqew6dqHKxtXnMx+LdXz3IxGUcRRe6qacQhyUwX%0Aslyej/Pq5BBD2XkQ4Mnm7jUXDW8Htm0zmkvzZ+eP8OJYP9lKmSZPgPvqWvAoGjm9wuX5OIcnh7ic%0AjBMvZvnc9rtXJHtRUAk5H8CtdFIyJjDsHNg2kujBKTeiyTFEQcGyi1T008hSI6qyB0laLlr0dnHb%0AEP2JV/u4eGqYRz5+gPqW8LuunUqTFJ5uuY8P1O7GLTsIazdncykIVfK+VvUOUO+sWfy/Q9Lo8jaz%0AmnK5Q1K5O7xr2d+jWpCotnoI3CM76fa1rPiaJql0epro9GxO4nI8neHocLU6WwAe7mjnfR1taGvk%0Ac92qwhPd23ipf5DXR8YYT2d4bXiEg82NhFfZXQN0hsM81N66Yt5dEARcisK9rc28MjjMq0PDZEpl%0ATk9Mcm9LEzWerbckXQ3j6Qxvjo0vVqx/dEcPPW8h+Rvh1TSe2rOTb5+/QL6iMzyf4vz0NDHv8hX/%0AxXicY2PVanGPqvJoVycf3r4Nj7Z65EUQqtX3txpRbfm9E1RjBNWlk1pEawCuR8xiznbeireeE1Br%0ACKg1y467GZiWReEW7uh/3vho6w6MhXzxldRslegFgTui9Xxh58Flx4urpDLbfCEebujgUKyZu2oa%0Aibm8uGQVWRQxbYv5UpFnBy/y3cEL9KcTPDt4kV3hGH515UhLplLmyNQIjzV38dnuA9S6vEiiQEHX%0AeX16hL+8fILh7Dxf7z3J9kANO0K3xmUwXSnxzatn+OFwLx5F5Qs7D/JYcxchzbVYlzJbzPOt/rN8%0Aq/8c3+m/QK3Ty692719xESMKMk6lCaey+twpoKIqdyAIHmy7gG2XVj32ZnHbEH3v2TF6z47x4BN7%0Aft4fZUUICNQ6AtQ61i8ee6+gd3aW8UwGe8GU/br/igAAIABJREFU58Pbu9ckeagST8Dp4IPdXbw+%0AMoZhWfTPJRlOplYlekkQaA74aVsjly8IAnVeD/sa6nh1aBiAK3MJUsXSO0r0fbNzTGayizW1j3R1%0ArNvu1xYKEnG7yVdSpIoleuNzPNq1nOiPjY5T0KuFdw1+H490ta9J8u822G8pSPx5LOZvdY7+N7rv%0A55faDqx5zEAmgSyItHg35l+xFnzKUmL1qtry14Sqk15wEyFxl6zwaz37EaguosW3iBw1uv34VQeD%0AmQSvTA7xxswoJUNflehN22JbIMoXdh5kVyi2+EzYtk2920e6XOL/u/gGl5Jx3oyP0eYLbvmu3rJt%0AhjJJvnn1LALwsdYdfGHn3fjUpc6GjR4/PlVjIp/hyNQwP5sY5FCsmZ7g9cVm9V62AHHV+7gqDmWh%0A630Y5jCWNY9pxpHl1veuBK5lWbhcKoq6cq/vWjBti4xeXPCEl3FL2romJKZtUTDKVCwDURDwys4l%0AFew3vr4SgqpnU73gtm2j2yZlU8ewzYUbpdo2pooKmrj8exeMMkWzUm2Nk51LvpNhmeSNMoZtIgoi%0AbllDvUHcx7ItsnoJwzZxSCruDRbWbQaDiXmShWrBlEOW2Vm7sV2XKknsjNWiiCK6ZTGeTjOWSnOg%0AcWV5TKeiEPN61g3Bu1WVRr8PVZKomCZjqTTZcnlzX+ptYig5T2JBaMajqSiSyGxubdlL07bxLRB2%0AUddXFao5MzmFuWBfW+Nxs2OD1/vdAMMyiRcKDKQS2NhsC0aION2rhnpTpeJNdzyshWSpQK6y/J6w%0AFxYAFcsEbBRRWgxrFw0d3TKrnQG2jUfRkAQB07bJ62UsQBFFnLJCWHPjVxwUDB1zQQXQJStokoxu%0AmRQMnZcyg7hkhX3hRtxKtabCtCxyRqWaYhFEXLLyczdS8q1C2lBdpDV5AzR5AsiCSLyQW/f3erix%0AkxZPcMm8KQjV63NPrJmXJwY4PTfJa5NDPNG8bcuJvmwa/Gikl/lykV2hWh5t7sKvLk95iYJAg8fP%0ABxo7eW1qmP70HFdSc0uJngrHJ5+iI/g7RFzvW/H9xjPPkCy9wfbQ/45lpVHVuzGNEVjBt/7t4rYh%0A+s6dDQz1TTM9lqS2IYisSBsm/NlShi+ffoYr2SkOhNr5X7o/xDbf2prKo/k5/suVv+fw7GXaPDX8%0AX3uepstbt/h6vJTmv1z5e16YPrfsXFkQ+eH7/hUBdf1ec5uqiMxkIcnxRD+HZy8xkJsho5fQJJlm%0AV4R7o908EttDgzO0ZLHxzZEjPDP0ClHNxx/t+1VaPddvtN7MBH948Vn6c9PUOPz87o5PcCiybfGa%0AzZWzfPn0MwzlZnm65T6+uO3xdT/rZpEqlSjq1YVQrceNKm8sRCwIAm5FIex2MZ3NkS1XyKxByJos%0A43M41m1BEgQBt6ric2jM5Qtky1urfLYRpErFxdBwtlzhg//9mU2dr1vWiu2JUG2Ds+2q3Getx4NT%0AuX38DI5PT/D7b7zM5URV5bEnFOX373uEO1fpYf/8T7/LUHp+yz+HadtkbiD6a9Q0Wcjwt/1nGcwk%0AsG2b3eE6fnPnIQC+O3iBk7PjeBSVvF7hS3sfpM7t5eTsON8ZPEfRMGhw+/lk+y62BaKMZFN8s/8M%0Ak/k0FvBArI1f3raPkew83x44x9HpEURB4FR8nH++8xBdgQgX52f466unKOg6tU4Pn2jfxc7Q1udy%0ANwvLtikYFfJ6hbJpYFhVQSYLG9u2yRuVajW9ZS6L2LwV3YHoYv3AjRAEgWZvgAaPj9Nzk/SnE7ek%0AjqJimhybqRYkOiQF3bTonZ9d8VjTthYWajBXKjBbXLpYt6m20dn2yhtBAFF0UtCHEKUoDu39gIUg%0AtyIIW+/iedsQ/bZdjVw8McyPv/km83M56ppDyMpy4qhtCC4xtQHwKg4eqNnBlewUI/lZLmcm6PTG%0AVu0Ft2ybodwMV7JTANwd7iKiLR1TFWVaPTXsCbSgWyaGbTJZTJI3NrdDNC2L0/ODfG3gZ5yeH0IW%0ARLyKk5DqxrQt+rPTXEqP82r8Er+17Qn2B9sWyb7G4cevOJktpymalUU1Jcu2SVXyTBarE2GinCVR%0AzmDaFrIgYds2FctgqpjCqziodd6adEPZMBZ7rR2KvKyVai2IgrBYsFcxDCrGGg+MUFXW2wikBXEd%0AgJJhLu6A3ymU9OvX5GZh2Sufn69UsKleD6dy2zzaADw/fJWBVHKRWAfSSf627/yqRD9fLpEoFW/5%0A57p2x35r4BxOSeYP73kSt6yi3/Ab5vQyTknmt3bdS8ThRhQESqbBM30neaSpi1qnh8NTQxyZHmZb%0AIErE6ebjbTuxqRbE/enZV/nlbfvo9Ef4vf0P8+fnj+BRNT7bfefie3z18nHur2ulwe3njZlRXp4Y%0A+LkSvWXbzBZzDKSTnJqd4EJyhrFcilS5RMGokr5umRjWDe2Sa0AUBPyqA3mVOdmnaHgXIiiJUn7J%0A9d8qmLbFWK7aknpidpxfefGbGzqvYhqUzdXnp5Vg2xaGlQVMsMuUy69hWnEsO4eq7FkI3b8HBXPO%0AHO1npH+Gq+fHOfazXrwBF0738tDNp//nD/DoJ5bmwJySyv5gG99R3CTKOXozEzxUs2PVHXfeKHEl%0AO0W8lMYrO9kTaMH3FtW4kOrhV1of5OONd5M3yuSNMv+570ecnh/a8HeybZv+3DR/3vf3XMlOUePw%0AcyDUTo+vgYDqomjqDGSnOTp3hauZKf6s7yf8bzs+yu5AtWiuxuHDp7iYKaWZK2erYj8IlC2diWIS%0A3TJwSRplS2e8UF2E+FUXNpCq5EnrBVrdNdQ6bo05iyyKiAsLD9202IxZQ3VFXH2Y1/N7t7E3TNiW%0Aff1YWdy8rOzbhSiIVXEQu1owd39r86ar/vfXrxyNuvEa3Yqw9q1EcTGUXYVpWaTLW1+UtFlcu4pD%0A6SRPd+7FKSsrFDDatHiDRJ3X03WmbXF5Pk7M7eWqWF3kdviq1rxn5yY5OTuBQ5arIXl9fTOX3lSc%0AkMPJYCYJwK5Q7Tpn3DrYtk3f/Cx/23+WHw73kiwVqHV5qHF6aPUG0GQZRZCQRJGLyWlGs6l1n3xZ%0AENeUeZZFcXERULZMNrZ82Bxsqt0EAD5Vo8kT2DDVRhxVfshX+imbM1h2Bcsuka1cQhSXp0VNK0ei%0A+DIOuRlBcOF0PgEYVPTzWFb+vSuB6/Y6aGqP0tS+tu93rHF5W5soiNQ5g9wRbOVn8Yv0ZSYYysXZ%0AF1rZS3mqOM/51Ag2Nj2+BlrckWUylIIgoEkKmqQQXtjte5XN9XdWLIO/HTlCX3aSqObj0y3380T9%0APvzq9UWFYZls9zfyp70/ZDgf53tjx2l11+BVnEQ1P/6FBch4IYFhmUiSSN4oM5ibIaC6qXMGGc3P%0AMVqYJWsU8asuLNtivJBY+MwOYreogNCraWiyjFGpkCqVNkw+tm1TMU0ypWp0xKUoa0rW6qa1WIS2%0A5rhUBWWuKZ+5FXXDkYCtgkdT0SSZgqUTcDr4dx98ZDH/vmGsMgH4F9IXumWSKpYWe5pvB+yKxHh5%0AbIh4oapq6FU19tXcvGXpViPscDGeT7PfNBElAcO2blC+FBBFYUluWaQabv5Iyw7uiNRXd7YL9/9L%0AE/3sCsX4cMt2Ls/H+f7wxSXvdS0qZ9rW4rzT4PbxRHMPd9U0YSy0Q/68MJnP8NXLx/nh8GUQBJ5s%0A7eaBujY6/WEiDjdupXqPK6LEvz3+IuO5c0sWcSvBtC0sWJXgTNtenD8UQdpUdHAzUESRimnSHYjy%0AW7sPbUgrH6rFhwDZyiVmC/9AUR/CsNJMZP8HU7lnlxwrABYGqhik2f80AjYV/QK2lcWyU0jie7i9%0A7tAjOzn0yMpCIRtBSPNwZ7iD12Z7Gc7NMpCbZlegaZn7nGGZjObnuJKZqprWBJuJOd5+9etKGMzN%0AcGS2F0WU2B9qX0byUJXufX/tTg7HL/HSzAUuZ8bpy0xyZ7iD6MKOHmCikMSwLTSqEYnBXJyA6mKH%0Av5G8UWY0P0fOqO6QLGzG8lUNZq/spOYW7ejrfF58mka+UiFVLBHP5vE71s8/WbbNdDZLdiEXHXI5%0A12ytK+k6iXxx3VWwbpokC9dz5BG3a8MP8lahxuPGo6kUdJ1EoUiuUiGwRV72LcEAJ8cnMC2b2Vye%0AuXzhpox2fh54tKUD3TK5MDeDadtsD0b4SMf2dc+TBJFdkRoea12t4XRzSBQLfOfqxWXRhA82d/PK%0A5CDfuHIKWRQJaS4+1rb6fKRIEk829/CD4UucnpvAI2vsjzbQ4Q/T4QszkE7wrYFzzJeLeN9SGd/k%0ACXA8PsYzfSd5ormHmMvLx9p28eORXi4kp3HJKneE6+kOrr3puVU4Hh/n6PQoRdPgyZYe/td9D9Hi%0ACSx79izbxrKtVVNNN8K07argjm0jr/AM5/TKoo1tQHOsq7R3M5AEgVqnl0E9iSbJdPojNHo2NzcG%0AHQdRpSh5vZ/h1J8Rct6PW+l4y1ECkujEJbcQcNwF2Oj6RQxzFFFwg6RTKh9GVXYiSZsXXVsJtw3R%0Av11ookKXt44Wd4SB3AwX02PcF+2hzrmUxDN6kQvpUbJGkQZniG5vwy2pSAc4luinYFTwKU4OhNqX%0Akfw1KKLM3eEuXpq5QLKc40q2SvQuSSOqeVFFmYliAnOhWj9nlBjJz9LtrWOHv4mhXJxzqRHSlfzi%0AwzdWTKAIEmHNi1ve+uIPgO5IhKjHzVQ2i2lZHBkZoSsaXve8kmFwdGRscQfU4PetqMF+DRXTZDKT%0AIVEoEnGvviBIFYv0zyUWd0MtwcCacrK3Ah3hEBG3i3guT0nXOTk+uWW+9vvq63ju4mXMBTXAE+MT%0AfGj71rorXsONk/pW7C5jbi+/3LOHRKmIZdtEnBtbhKmSyIHaBn7rjnve9mcA6E8l+Nn40DKi378g%0ABjNVyGLbNoEbWtEeqm9fFmSRBZHHm7uJubwUDB23oi62tj3e1E1vKk7FNNkRrGVfZGnk4p7aZgKq%0Ak6Kpoy5EDT7Q0ElQdZA3dFyysmbF+2Zh28tbG9fCaC5FvFiNvDzZ0k2D27fiAjtZKixR31sPw9l5%0ASoaOR13+TM4UssQXCt6avAEct0AKVxYldoVqGcwkmSnkuJKa3TTRa3ItmlyL37GfmfwPqHE9TtT9%0AyJrnWFYWEHBoD2FZCWy7iCQGEISt24S8Z4heEAQaXGH2BlsZyM1wbn6EiUKCmDOwJAyUKGc5may6%0AtHX76mnz3BphBoBL6XEs28Ila7R7Vs+5CUBsoWCuYJaZLWWAagFLzBnEJWnVHb1lYdjVCv6sXsCv%0Autnhb+SNuSsUzQoThXnuCBpYts1YIYFDUql3BjfVBrgZdIRD7Kyt4crsHCXD4LmLvXyop5uoZ/Vu%0ABNu2GUul+Ulv1dDEpSjsitXSvAbR28BAIsnZqSk+0PnW1fP1cUfm07wxOgZUr+nuWO2akYJbgZ5o%0AlK5whKuzCXTL4lvnLvBge+uGnfrWwr2tzYRdTqayOWZyOX7Sd5VdsVpaNmAMtFk4FPm6gEg+vymi%0AWHVMWaHBs7nJTRJEfCsQw81CEgTcNywwrj0ZiiixO1zH7nDdsnNubKtaPG+huOzB+uWCPzUuDzWu%0A1SMtUaeHqHPp625F5YEVxno7EAUBhyRTMg3yeoWSYaxrTgTV+olri7uq4c7y+cMGTs6O059ObPjz%0AvD49wsfadiwjesu2uTwfpz9djULuj9TjuQXKeA5J4tGmLn480sd4Ls2rk0PcEakn5Nj8HCEg4pJX%0AFiBbDhPbLiBLrRhY2LYTVd0NbF3U4rYi+nJJ5+iLl3jjpUvMz2X5yGcOcf/ju9F1g/HBWYqFCm3b%0AYjjdKz/4QdXNTn8T/zB9julSit7MJDv8TbgWduwVy2AgN81QLo5TUunxNRBz3pqwPVRb9Cxs4qU0%0Af3DxWRxr+FDnF8LuumWQN6/vNuqcAdyyxnQpRdky0Cyd/uwUiigT0bzEHAGimg9FkBjMzVA0K4iC%0AwHghgUtWaXDdOh9ql6rw0R3dHBsbZyCRpG92jv94+Ai/8+D9hFfZeU9lc/zRK0eYzmYB6IqEeX9H%0A27qtYiOpFM9d7F1Rv962baazOf7HmXOMLBi9tIWC7K6Lbciudivh1VQe7+nk5MQE4+kMZyen+eNX%0AjvAv7rtnRVnbazAsi974HLlKmXuaV1bZqvW4+fjO7fzFG8fRTYvDQyM4FYXP332Arkh41QWdZdvE%0AczlEQaRmjUXYjajzVr0EMuUyV2YTXJlLbFgnYSshiyI+bet2t9JCj/o13F4ljZuDJsk0evz0pxNc%0Ano9zMTnNgZr1hVqiTjd+zUGiVOC1qSEOxZqXRBhMy+LE7ATP9J5iZKGKfSM4GR/n2/3n+MLOg7gW%0Aih4t2+ZcYorvDV1irlgg7HBxT6xlsQJ/KyEJIvujDbyvoZ0Xx/v54XAvLlnlV7r3UefyLtnw2bZN%0AulLi5OwEqihxX13Lki4uAZm2wG8ji75131cQXGjqQcqV1xEEJ6q6j62suIfbiOjLJZ1v/7ef8eKz%0Ap9ArJvlckfsfr7qziaJI/8UJjvz0Ak//5sP03LFcsxmqP2Snt45ubwPHkv2cSPbzYM0Omha833N6%0AkaNzVzBskw5XLdv9jTdlNbtRXCPvimUwnI+ve/xiQeANs0+9M4RHcTBRTBIvpVDFMH2ZSbyyk0ZX%0AGFmUqHMG8atuBnPTFM0KRaNM0SgTVr00utYPpb8d3FFfx6/fuY//ePgoiUKB71/qoz+R5CPbe9jf%0AWE/tArFMZbIcG5vg2YuX6Z9LYFMN2T99x252x9auMK6KCkm81D9IPJfjQ9u7ubupkRqPm6Kuc3Ji%0Aim+eOceZiSlM28YhyzzZ083eutgti2asBkEQeKitlSt75vjL46dJl0p87+Jlzk1N81B7K7vraom6%0A3YgI5PUK09ksV+eSnBifZC6f5/FtXasSvSyKfHrfXs5Px3l9ZJR8pcKPL/dxZnKKu5saubOxftHs%0Ap6QbxHM5BudTXJiaoT+R4HN3H+Az+/Zu6Hvsq6+jxusmUy4zXyzyr37yAp+7+wD7G+rwaY5qNXml%0AwnyxyGyuwF1NDbckTbL1O3pxiRDLVt8dumWuW5i2lZAEcdU5LKA5eLixg8F0knOJKf71sRc4FGuh%0Awe2rytiWi+imyb+68+El5+2PNtIdiHJ0eoTvDFwgUSryvvp2ApqDZKnAidkJ3pwZxbRtehZ0A7L6%0A2m3HtU4PqiTxTN8p3oyPcai2Ba+qMZqd58jUMMPZFKIo8Iude9gdXv7cWrZNxTTIGzo5vUJOL5PT%0Ay4v1OLlKmTdnRvEo2sI/dVGo6NpYgiAQc3n54u5DJMsFzs5N8bXeEzw/eoXtoSj1bj+SIJCplBjN%0AphjNpchWyjzVsZtDsRbEGz6SIAhryt6+FbadxzSncGj3g21j21tr3XvbEP3p1/t546XLPPbUnXzw%0AF+/iX37qLxZfE0WBYNRLIVdmaiy5KtEDtLqj7Ao2c2p+iDPzw4wX5mhwhRARSJRzvDF3BRGBLl8d%0APb7lLnVbCW1hBx9SPXy44QCeDebKO73XqzLrnEG8C6Y244UEEc1Hf26GgOqixV0t1ml0hQmpHgbz%0AcQpGmbHCHDbgljUanbeW6BVJ4qk9u5BEkf/02lFmc3lOT0xxfnpm0ZoSqitk07IwFirF20NBfuPg%0AnXx85/Y1rWQBdtRG+YVdO3n2wiXOTc1wdmr6hrGr7XT6gjCOW1X58PZuntq9A+86fvS3Cpos8/m7%0A70QSRJ45eZpEocjl+CxX5xKIwvXqbZvqA28tXBunoqzZuSAIAjGvh//zkffxp4df5/DQCAVdZyg5%0Az+h8imcvXEIQqnLN11TcrIV/tm0vihttBHc1N/JoVyfJ/HmSxSKXZuL87o9/iiQKi+Oz8Plt2+a7%0Av/bLt4ToZVHEv5U7elHAfYsMUwD+8+WX+ZuB47ds/LfiU20H+PLux1Z8za86+KXOPYxmUxyZGuFq%0AqqrwJrBg2S0I1Ll9y4i+Jxjl8zvuomTq9M3P8eLYVV4cu7p478qiSIPbz+e234VbUfjj04fXJfp9%0A0QY+s+0O/ubKGd6cGeXs7BTmgmXxtR77j7ft4Fe37SOkOZelUwfSCf6fU69wZHq4es8t3IHX+tsH%0AM0k+++K3gOr9LwjVuovfO/B+dt7QqiiKIndE6vmDQ0/wlUvH+NnEEFOFDGO5VPV5XDj/mh6HW1bx%0AqY63Rcq2XaRcOY2q7MU0p7HsMrLcxnuyj36odxJfwMWhD+wgFF1a/CEIAm6PA1ESKeTW7r3VJIUd%0AvkaaXGGG8nHeTPSz09+MU1Y5kRwgrReIaj52B5o33S63WYQ1L/3ZaTyyg8fq7lhC4BuFV3ESdfiQ%0ABYmJQpIWd5S5coZmd2TRJrfBFSKkubmSnWSmlGaskEBEIKL58K1SALiVkEWRp3bvpDkQ4CvHT3Jl%0Ado5MqVztnTbtxWNcqorfobGnLsav37mPvfXL86FvhSgIxLxentqzk56aKF8/cYozU9OkSyXKholp%0AWSgLTnC1Xg+Pbevg6b17fu7V6A5Z5jfvuYvuaJhnTp5hKJkiWy5TWvC7t20bUaz2a7vlqppfWyjI%0AoZa1Q6uiINARDvFvH/sAP+rt4ye9VxhPZ8iVqzlY3azmV69NyE5Fwa0qhJxO6jZxTRRR5Iv33I1b%0AVfj+pV7iuTyFik7ZWPjsC+NrsoxDkZHErd0bt3irPc7VfPfG0g0bQXVHf+vSObppUjDXbwXdKqwm%0A0Q3VebPTH+Hf3/NBXp4Y4OjUCBP5DIZl4lQUVCnPA7E9C/LcZcpmCa8SQBQEHm7spMsf4fmxKxyP%0AjzNXzKOIElGnmz3hOt7X0Ea9x8HVzDi7wiHcirLigj3q9LAnHOOeWDN7I3XcVdPET0b7+Nn4ANPF%0ALJIgEnN6uSNQz75IPX5luSQtVGsFYm4vnf6Nb1zq3b7FYsfFa0K1TqM7EOXfHXyci8k4h6eG6Juf%0AZa6UR7dMPLJKg8dPT7CGu2qa2BZY3n79VswXipR0gzr/SlbQEqLowzAngQqyGEBYZ7zN4rYh+kK+%0AgsOlomorP4SSLCKKAtYGhFO2+erp8MYYzs/y5txVfqHpHiRR5PXZPqC6A74mSnMrsd3XwIlEPwWz%0AzEB2+qaIHqDRGcYhKUwUkwzmqjvlqOYlolXzQ1HNR0TzIQkCg7kZxgsJFFFeXAi8ExAEgbubGtgd%0Aq+HUxCRnp2YWteZFQcDr0GgNBNhbX8f+hrp1d/GiKPBAW/U3erCtFU2WOdBYT3s4yOmJKU5OTDCV%0AyVHSdfxOBx3hEAebmtheG70lrTk3A0EQeH9HO3c3N3FyfJIL0zOMp9NkymUsq5piCLtcNAX87K6r%0AZWdtzbqmQNcQcjn5lf138ET3Ns5NTXMpHmcqkyVTqsr+Xlv81Hk9dIRD7I7VUu9fP594I1yqwm/e%0AczcPtbfx+vAog8l5UsUipmWhKQo+TSXm9dLk9y9bWKX1PDmjSIPz5u7Bf3PvB9AtE1mUqF2jsG2z%0AeGsx3nsBYYeLpzp281TH7iV//+uR/8BTjdW/ZfQUM6VRdvqve9M3eQN8fsfdfH7Hcr963aowWujj%0AUvYFvrT/CVrdK7dKrvS+n2jfySfaq62Ltm1zZHCU7569yPhUlk/u3UFP7fK2wlZfkN8/uHLk4mah%0ASjL7ovXsi759PYfD/cP0zszy5UcfXPZaVTDnw1QqJxHFAKqysfTZZnDbEL3Lo1EqVqiUl2scW5ZN%0AKpGnUjbw+NYP40U1H9t9DRxP9DOSn2UwN4Npm1xMj+EQFbq8MZpdt54ED4a7+LvRo2T0Im8krnAw%0A0rUhffy3otFVJfqZUorB3AwuSaPFXbO4ypRFiQZnCJfkYDg/y0xxHkWU3pHveCMEQcClqtzf1sr9%0Aba1vayxVkvjzT3xk2d+DTicPd7bzcOfWVijfKgiCgEdVeai9lYfaW7d2bKpaAbf6emyvibK9ZnM9%0A3QO5Cfoyo3y6Ze3Wo9XQ7Ls1Ik+qJLM9XMP7mqpiWs3e28+N0iWrhDU3Ic1Nu3dzv0vByBIvT2DZ%0AFmWzCNgUzRwZPUFArc4XaT1JqjKLYeuIgkSDs43hfC+KoFZttrVGXLKXDs9uBnOXFsdOVuLMV+KA%0AQEAJ45Bc6FaFgBphrjyFW/bhlK7Pf9lSmfOT07zSP4RpWdzT2kjQdT3Kerh/mJDbxUw2S8zrZUdd%0ADblyhf7ZBIl8ARublmCQ9kiQoq7zxtAYfmc1ImBaFm3hIDVeDxXD5OL0DKlCCacis7OuloKuky6W%0A6IiEODcxTcTjoiHg58TIOPua6smUylycqmo+NAb8tIWDixuIY8NjuDW1qhvidLC/aelCoWKY9MVn%0A0WSZtnAQRZKQpVpk55Ob/KU3jtuG6Fu3xTj+Sh/njw0RifkXczB6xWC0f4YjP72Aw6nS0Lr+jS0I%0AAnuDrTRMnyetj/Nm4iqzpTQFs0y9M8SBUMcS85hbhR5/IwcjXbw4fZ4TiQGeGz/OY3V7qXX4l1Rw%0A2rZNwawwlp+jbOnsDbYuGadK9CozpTSqKOOWNdo8Syugm9wRvIqD8fwcc+XMluzobdtkOv9TvGon%0AbqXzptsQbdtirngERfTh03Yg3tA/atkG6fJ5UqVTgI1X7SHg2I8svrNtcethM0pduXSBM4f72HPf%0ANrwB19tu3zR0k6PPn2N2Yh7VofDhzz6w/jmWyWB+kngphSxKtLhqyRgFZkspTNui0RWl0RnlyNwF%0AnFLVja3L20hGLzBdSiAiYmGzy99GzijQlxnDKWls8zYhCgJD+WnSeg6npNHtbcLG5kK6Kg8dUDzY%0Ats1kMcHrcxcIKB5a3TFct0jPYSMwbZ2h7MtEtJ083trFofpqnc9W5v8B9oYaeMrYd1PnWtjolkXF%0ANMgZZebLeaaKGdKV4qIkrCSI7As18tGmvTR7QjS5N9c1NJC/yHwljlcOUDCzVdMtW2e8OEDJzNPg%0AbGcod5HZ8iRBtQZV1DC0Rl6Of5eDoUfxTh1uAAAgAElEQVTJGPNk9Hn2BO5dNnbZLJLRkxTMLOOF%0Afrq8e8jq87gkD2OFqzQ6O5cQvW6aTGdzpIpF8hWd6UyO9hs6av7TK6/zsT3bsW0WI4Alw2AynWEm%0Am0c3TV7tH+bLjzxIPJvnz159g/vam5nNFVAkiQc7W3l8exfHRye4NB1HlUSypTLT2Rwxn5eB2QRB%0Al5OfXLpCRzTEh3f18Nz5XjqiYZ6/fJWpdBaXpnA1noCuNrpqqvPpfz96kn1NdbhVlfKNHh1CVcvj%0A+MgEw4l5dtbV0LqGtfZW4rYh+h37Wth1Zysv/+A0Q31T5NJFTrzax/RYkqEr0yTjGZ58+uC6ErnX%0A0O6ppd1by9XsFGeSQ0wVk4gI1DuD64btr5nClEydsrXwz9TJ6dX6AJuq6l1Y9aJKMppYlcrVRHnJ%0AAkIVZZ5uuZ+JwjyXM+N8a/R1rmYn6fLWEVK9SIJIxTJI6XlmiilGCwnqncFViX40P0vZ1Amobtrc%0AS4m+2RXBKzsZyc9SMCtENC9Nb3NHb2Mxkf0O9d6P41aW+6NvZpyZ/E9xKS141M4lRC9wrbjLZDr/%0APAVjDK/a83MnetO2Fx9iRRQ3lQ7IJPO88O03ae6pwxvYmu8hSiLxiXnefOH8hogerhUlCYzmZ8jo%0AeebKGXTLoMVdy0szp/h4w/18f+IIn2p+PxPFBBm9QMmqMFVMsDfQibiwuHlx+iR1zjBz5RQpPcc9%0A4R3VwixEjid7CapeLqSH0EQFv+JGEAR0y6RolsGGi+lhVFGh03tril9t26Js5RAFGXWV+8a0K1xO%0APcu+cIBG9//P3ntH2XGeZ56/yjfHvrdzTmh0A42cSYBgAEVSgkQxiJJoK3gsWbJs75k54zmeHe/q%0ASJpdz5wd27LlKFuyIi1RIiWKmWAECYDIOXTOOdwcq2r/uI1uNDqCbFCQdp9DHrJv1a10q+r9vvd9%0A3ucpXvEAfxV7CurYHqxmduPe1YGeed3fVz/LkUpNM8faT09ZUF8N9FfCQxwcbqMjkrP4DWdy9tT1%0AriBW+caIhcPJHspt9VQ5mjgx8QYCAi7FR4VtFZcixwFwKT7iegTD1PGp+UiCjCworPXspDN2kdbo%0AWdYyN9DrZgZJyOn+j6YH2CDvJqnH6Y5fwSLZZwV5AJ/dxoPNjei6QV8ozCc3zU5pR1NptlWUUpPn%0An75yyhTXx6GlMQyZn7R3k9Z1DNPEqshU5/kJJVLkOWxMxHOmSM9duIwoCJR53YwnkgxGojy6YQ1e%0Am5W2kXHKfB7CyRST8SRBp51UNsvrLe382T178Fgt/PvJs5zuG5wO9JFkisaCIDuryqcH8aIoMBqN%0A89TpCyQzWe6oq6I6z7dkiXKl8BsT6N0+O/d9Yisev4PDr15AEAROH26j5VwvFfUFfPR3drJ1b8OC%0APfTXwyZrrPdW8u5oC73xMUZSYayyyjpvBd4l0ueTmRg/7jxIZ2yE7JRzXcbQaYsOATnd5r+78gIW%0ASUUWJRRBwqFYuLdwPVvzZqQ6RUGg3lXMF2rv5idd73B0rJUDg2d5Z+QKdllDEkSyZu6hTujp3EOX%0AP1d206lYyFOdtEcGmUzHqHQE5yj+Fdv8uFQbLZEBTEx8mgPP+yTiCUhUej6PVV64y2F52xEpcX4c%0AWXQgCrN/P0GQcFuacWlNxDKd72s/KwXDNAklkvSFc73+LosFxw0w+D0BJw/+/l78+SujiCcrEjs/%0A1IzLZ+fYa+eX/gI5B7zxVIRQOsZ4OoJuGghAlaOQHXlNHBw5S8bMYpVUtvpXc3qylTOTbfhUF0VW%0AP5t8ddNZp5ZoHw+V7qErPsiBoROs99YylgqT1NP0J8aIZ5OcmWzjD2r241dzRNqjY5cotgbYlrea%0AJ3veIJyJLX7A7wNZM0V75AB+rYZ865p515EEjfX+z+DT5hdcWilYZZWVpPjm+rkT7Cmo4987jvNy%0A/0XOT/Tz7UwS04T9ZWtvODt5tWMipz4/F6W2Wuyym3BmjFOTb7Er7wF0MzudZV0ou3V04lWa3TvJ%0AmhmyRhq77GIyM0Jb9ByV9tVY5RvjWkiCQLnXiyDM7PF4dx8XhoZpyA9iU5WckNNVcR9JwqYqqLKE%0AIknTIk+j0Rhbykuo9HupyfPjtVlxahpOTWMgHKbU66ZlZIzhaJSg04FpQjiZIui0o0gSqiQRmWWj%0AbVLuy5EWr+0qSmazmCZYFAWP1fKBBXn4DQr0kDOs2ffQZjbsrCU8ESeb1VFUCbfPQaDQjdV2Y+07%0Am/zVPNXrZjgVJpPVKbB42BlYtWQqNZFNc3SslYvhvgXXORfqmfW3XbbQ5CljK7M1uRVRYqOvmgKL%0Ah5MTHRwZa6E1MsBYKkrayKKKMnmai0pHkDWeMjb7586cRUGkzBHgxERO0a/CHpxu3bsKm6RSbPVx%0AWuxENw3KbHkL2vQuF4Ig4rduf1/buLodj2XdwssREAQZYQWVot4rTHIP+TMXLzGRyM0IStwuCpw5%0ANu34cJjXnjrGlZOdpFNZ8oo8bL1rDZvuaCCdyvDKT97l+OsXSafSfOUvPoHdmXvtt53r5dWfH6Ws%0AroBTb11G0RTu+NgmGrdUoagyI/0TPPeDtxnsGiMRS2IYJt6Ai/se38mq9RWLHnPb+V5e+/lRhnsn%0AqFxdzH2P78Swm7w5cpqHSncTzSZIGTkmeNbQMUxjeraeNDIYOXdxBAQUUUYWpFn3jiSIGGbOtEVE%0AoDXSx0BijK3+Bo6OX8LARBREMtcwwCVRRJMUREHMtfjdNGkaE91M0Rl9E7u8cAZLEmRK7Ftv0jHc%0APAiCgEezsSWvgkKbm8l0nEMjHXTFxvlZ10nKHT425S2fWFxqq6U9do6+RDu6mUU3ddqj57kQPspQ%0AspdL4eOkjCQjqb6pTJs55Tef4s3hX5A2U1TaG4hkJuiMX6In3kLKSKCIGpgmHbGLZIwUVsmOKIhY%0AJQdWyYEmWZGEGwt8Aszpp++amESRZLZVlNI2Oj59Xy32Rq/weZFEkZ1V5ciiSDKT63y5MDjMRDzJ%0AmqICDMPkcEcPlXleNFmi0OWidWSMfKeTWDpDmXdm0C4gzAryAIaZ87n4yNoGTvX281ZbF3fWV+Oz%0A3dzOrqv4jQr0kHOxs79Hdvr1CGgu/rzpEeJ6bjSmijKlyxCQybO4+D/WPELSmEsMXAgSInmW+VnN%0AiihRbg9QYM0NNOLZFBlTn26DUgQJq6zikK3YpPlnjo9X3M4DRRsA5iX0CYLA56r38mDpVkzAoyw8%0Am0/rE/RFfs5Y8jCGkcSqlJBv30fQtgeArBGjdeJvmEgeA6DC/VkK7PfNurF7wk+Q0sfIGBNkjDAV%0Ars/QFf4+pqlT6fkPONVadCNJT+THDESfxQSKHA9Q4nwYWbwxQqJhpomkLzEUe4VI+goZI4Qk2HBr%0ATZS7Po0q5SEIAuPJYwzHXqHQ8WHGEocZTx5GNxI41GrqfP8JRcwF65bRMQ60tLEqGKDU48ZjsWBT%0AFTK6zsWREZ44dZbXWjswTBNZFNlQXEj9lIb/0//8KvFoin2P5QZAk6PRaTtlWZHYfOdq3H473/m/%0AniEZm2mzikzGeOWnR7jtwxvYvX8j599t5/kfvE2gyENRRYAn//4AVpvGw1+6i85L/Rx48l1KqoOU%0AVi8uJjTYPcarPzuKzWHh7ke38cYvjvPijw5x5+e2YmJyYOg4k+koVY4iEnqKd8bOcy7UQZ2rFKuk%0AkdRTfKf9BQzTYJt/NQPJuZKmtwea+Xb7s1gklW3+RgwMBpJjvDZ8kqSeQhVk7ivcytO9B5FEkYDm%0Aodyev+DL1zB1RpIXuRT6BeFMH1bJQ6VjL6WO7ahT98Yr/f+NKucdRDID9MWPggnF9k3UOO/BrsyU%0ArY6O/hMD8ZOMp1qJZPo5MfZdAFZ7HqTefT9pPco7w3/JRLoTRbSx3vc4xfa5LPJYdoQroWfpj59A%0AQKDItok69/3Y5FzN+OzEvyMioYh2emKHiWeHsckBKp27KXfsRhJu7qtWEARKbV5+r24XR0e7yJoG%0AFyYHeHXwMk3eokVVN69Fhb2BgFYMmDS6t6BJVgos5bgVP7qZxS67MEyDEms1AgKyqGCR7DhlD83e%0AXQgI2GUXIiIVtgbytVIkQcYuu9ib/xC6mQWE6aBumiZ+NR+nvDKkx6bCfJ4+c5E/f+4AAYcdl8WC%0AuERr56Mb1/DDo6f501+8iFWVuWdVLbdVV5DIZHLX1esm4LDz05Nn2VxejNOisX9tA989chLTNGko%0ACLKlfHFxHIEcgTjPbmN7RRlvd3Tz4oUrfHhNww1lA98rfuMC/ULIZnSG+ibQLAp5BTOjK9M0iacz%0A2Oe5mKIg3hAhzTRNsoZBJmsQVL0rKp8qCAIWScWyQCBfCgGLi8ACA4mrCFrcy3Kq6wj9C+HUeYqd%0ADyELGgl9YNZySbBS5fkCaf0RTgx9ibQ+PmcbSX2EwdgLlDg/Tjh2iYtjX6fQsZ+B6DP0Rn5Kg//P%0AEAWNYufHCdju4MLoV0lmBzEXSBcuDpGMHsE0sxTY70YRvST0QXrDPyFjjNPg/3MEFLJGhJH4G6T1%0AMaxKKaXOR6d9o8VrHoXuyRDfeucIipTz1M4JgeRm8xldJ5bOkDUMZFHk9spyPr6mCeeU1ezYYAiL%0AXaOstgCHx56zL52ywhVFkUCRl3gkiWqZe+/48t1svauJDbfX48t38a/f+AWRiThmucn5d9v5wlcf%0ApKqxGJfPzqUTnciKhN21+IzgyukuYuEE2+9dS1ltAdFQnGe++yYf/tztfKn2o9PpS0WU+FX/YXb4%0AG9noq0MVc8cX1Dx8ouyO3P0pqtS7SucE6B15jaz31iAKIhZRxcSkxpGrt5uY2KRcvfvqZ6Igoooy%0ADc7cTHN/8U6ka9LLo8lLvDX0FxTZNtLoeZhwupeLoadJ6OPUux9AEW1Mpjs4MdZBheN2Vns+RiQz%0ASGf0DVJ6hLW+x7BIucBR67yXAut63hj8OqvdH6PAmssc2ZXA1Hnb2Br4Q2LZEV7q/1NSRmTONYxl%0Ahjk88jfoZppa132AQUf0dSbSnWwNfBmb7COeHaEt/ApetZIyx04cSgEjyYucGvs+upmh1nXvor/T%0ASqHRU0iTt4hT472kjCznxvtpCQ+zxrs8/oMqaqjqbJ6TTXZgWyStnjUyWCU7PnU2L8gpenAqMwHc%0AIs2eXPTEW7gQPkq9cyM2aeHtP7BmFfo8bdP/9jsPz9FnWFdSSF0wD90wkSWR39+5KVdaUzX++qEH%0AsCoKO6vKZwlTVfi8/MmeHWR0fUrRTkYSBO5rrMc0cwEaE77+wN04LRqyKLKzqozm4gJMwCJLWK7R%0AXvjWox/BZdGmJ2oA9zTUsLc+1/li11R211SQ0XUkQSCRzmCdKjNcFfeSRRFFXrnU/m9NoA9PxPjZ%0Av7xJRX0BH/n0DBEkkkzx+X/+GT/9o0+tyH6Od/TxxOHTpDJZ/v6zH5uzfHAyQjqTRZYkinw31pd8%0AqyCR6cUqF+HVmtHkIAIS1ya/BEFEkTwoogdRWHhgYpWLybPuIqOHSWS6ybftJZ5pJ57pmtqOgCw4%0Ac//e4Cz+WghI+K3b8Vu3MmMEYWKaKXojP8M0dZgi+GWMMC6tiTLXYwizbv+Z85NFAU2WSelZ4pnM%0AtHqcQC7lbJFl3FYLt1WW8/nNG6nwzlh0fvyLd/LEN1/iv3/xO6zbVceWu5qoWFWIrCz90DrdNvJL%0AfEiyhM1hQc8a6LoOgkBpTZDTBy8TKPLS1z5MOpUhWLy0T0FoNMqRl89x5lALsiJhGiaykpP9tMqz%0ABwlO2YpHdeBScr9FSs8Q0Dw4r8n+yMw9D0WU59g9X/83gPM6ItzVdazXuUOen/wZbqWUrYEvIyJh%0AYiKLFrpj7xC0NBK05ngqbrWMDf7PT6eQLZKby6FnGU1eoWRqVu5Wy1AlO6Ig41KLybPMdvMTBBGL%0A7EERrQuWhjqjbxLNDrMz+B/xa7nSmU+r5u3h/0Vn9A1We3LvAVGQafY/ToG1GQGBoKWRSGaQ/vjJ%0ADyTQC4KAKsqs95dyarwXgJ74BB3RsWUH+vcCSZD5eOmXbvh7JdZqiq1VU6W5hctyC/lczOeXoUgS%0Abuvce1SUhOnWPIsy+968quOx0H5N0+RXJy6ypaYU39Q+FUma1ep3Lbw2K4Zp0jo4Sl1hYGqfs89B%0Ak2VS6SxPHjvDqa4B/urxB8joBmd7Bvn50XNsry3ngfWr5t3+e8FvTaDPZHSSifS8gjmpTJau0UkS%0A6QxOq0a+y44sSWR1g4HJCLFUGlWWKPN7kCURwzCZiCcYjcQQEMh3O3BaNURBYFtNGT67lf/57Jvz%0AHsd//t5znOropyzPw6/+62dv9mnfFATtd9Id/iEtE98k3343LnU1Fnl2uURAYOqfBSELNiRBQxJt%0AqHIegiAjChqGmZmznfcFAQwjTVofI2tG0M00mAa6kSJjRLiW4WyR83GqtYsOUFYHg/zZ3t20jo0x%0AEI4QSaVJZDLIkojHamFVIMD28lLWFOQjXce2r2os4b/83We4cKydN585yT9/9Sk+9Omd3PXw3HTw%0A9RAlEUkRp89p+vQEge371vL0t1+n42I/Do+Njbc3sHHP0n7toiSycU8DD3/5LoquaT2db+Cxr3D2%0AMWqSwh/WPbjkPlYaY6lWal37kKYGZwLgVkvJRpIk9ImptQTytFWIUylgAXDIhYiCTFKfMVLJDcCE%0A6/6ejRyVa+GbcDLdjV0OYpHc0wHJIrlxyEEm053T6/m0GuxyYPqYJEHBKnsIp/tv+Bq8V4iCgF+b%0AGTSH0gnGUzeP6AhTcrnzDACX/p74vh/9mw3dMJiIJVhbXojfYcM0TdqGxpCl3ADUa7MiSxITsThZ%0A3UAQBAo9TkYiMb7zxnG+eOdWLKqCx2ZhPBonkc4gyxJBpx2XzcJj25s53Z3LmKqyxMbKYnrHQyti%0A/XwtbtlAH48maT2/MNnteowOhRkdClM3z7JYKsNzpy4xFo3jsKg8sH4VNfl5XBkc5YUzl0lldAzD%0A4P71q1hXXsRYNMZLZ1toH54ATBpL8rmrqQaX9dfX5/tBotBxP1a5iIHoc3SE/hWbUka563dwa3MZ%0A/4sh91KcMoy4ibda1ogyGj/IRPI4uhnHMNOYpk5SH8AwZ2tsi4KGJCye7g447Dy4ZvV7OpbRgUlU%0Ai0L9+goKywM8+Q8HuHC0fVmBfiGYhsnrvzhO09ZqVm2oQBBFLFaVieEwSokXWVn42gaKvZw70spA%0A5yj5JT70rEEmncXt//VKAC8Gw8wgXTcQy5VWzFmlHVmcPQsTBRHT1NHN5XNnlgPT1BGRr2OTiwiC%0AhGHOEAxV0T6rNfSaLazo8SwGgdnZlJSRJakv7mEQzowwkGjBIjkIahVY5eVnIk3TpCN2At3MEtDK%0A8agrw59aScRTp8no/ciSD7u2MOEy5/0QI5E+BQhoSi2G4aNlcIyfHD7D7+/dQm1BHt94+jX2rK4i%0AFE9S7HNR6HHxzpUuPHYLFkVm39p6zvUM0jI4ysHLnRR6XTSXFXCqq5++iTBjkTgf3dRIfdGNiRm9%0AH9yygX6ge5z/9WdPLnv9bEYnGkqw4+7Zwcg0QZFFPtRcj8uq8eS7ZznW3kdNfh4vn71CRZ6XDzXX%0Ac7KznycOn2FdeRGtQ+P0jIf4/J5NpLM6333rOKuLg/+fCfQCIl7LRtxaM2OJw3SEvs1A9Fc3HOg/%0AKMTSbXSHf4DXsoEyx2NY5CCiYKU38hPaJ//xAz2WIy+fIzQexebQSKeyJGJJmnfkhp+jA5O0nu2h%0A42IfkYkYbz93ivYLARo3L6FaJ+SC/amDVwiNRZGUXGuQy2tn74ObUVSZ9gt9tJzpJhZO8tITh3D7%0AHdStK6d2bSltZ3s48vI5eluHQICiigBb725CWsEa4ErCqRQSzvROM/1NTBL6BIIgo0yn/00i6Rnu%0AiIlJUg9hok8T9q6FgIj5Hl3jbEoekcRZMmZyuoUsayZJ6SHc6uzW0l/3DNXAZDQZnf5bWEavSk/8%0APL/s+x8UWeu5M//3KJFv5Dk3eWXwnwhnR9jhf5QdgUff03HfTIxFvs1k4ins2jaqgovFFJNU5hI9%0A43+CiErQ/Sd47Y+wvbaMt690zqwmwKd2rud87xCvXWinzO8h6HZQ5vdQ6nfjtlnY21jDi2da+NSu%0AnDhSJJGi1O8h6Hbyy2MXCMUX92RZadyygT6TzpJOZth0e/2y+o2joTinD7fNu0yVJIq9LhDArmmE%0AE7lZ3kgkzobKklzaPs9D73gIgHg6VwK4mqqJpzLXOXv9uh/nm4uJ5HFEwYomeVFEO4ronEOSM009%0AN3PGmPpvBlBuSCFuZjsZTFPHNLNTs3FjVs3ONA0MMphkwTQxzFTupS3kxHRyhLoUmhREEV1kjTix%0AzAXGEu+gm4u7Zr1fXOwe4uC5TqyazO411RRVBUglUkRDCSx2jV33raNxS643O5POEhqLYhomdz+y%0ANVciGgmTTmXIL/Wz98FNOD25IOX02LnzoS0Eirxgmoz0TfDwH97N9n1rkSSB3rZhnvz7A3ReGqC0%0ANp+JkTCaReVDn9rB2GDuPs5mdAJFXvY+tIWzh1oY7pvAYlUJFHkRVthkZiVR4bidi6Ff0hM9hEct%0AJ6FP0Bs/glspwSnPyIkOJk/TGzuCSy0hpUfoiR3GInlwqbONfwRENMnJaKoFv6V+qk3QhibluiwM%0AUydrJsm14mXQzQyiMDODL7Suoz9+nK7oW5TZdwLQHTtI1kxTaF24LfSDhjll1Xp6qj4PoInyshn3%0A7wWCIGKT3UxmBhlPLz8De2vCxDSzmGYGU5DnHRgKArhtVmRJBAFEAZpKC7CoCp0jE7x45gr7NzUS%0AcNoxrvl+69AYR1q7qSvMI5RIkjU+OKtiuIUDPUCg0MP+x3dQvXppIslAzziRUGLeZWldp28ijNtm%0AIZ5O45rqtw+6HIyGY6SzOt1jkxR6cg++XVORRJGxaJyMrmNRZCyzzEQ+uFTcrwMTyWNE0ldgSpFO%0AEu0U2O6+ZvnJafZ6Sh9hKP4y8WwPNqWcEufHUcTlpf4i6RaGYi+T1AeJpK+QyPaRHY+jSQEq3J9B%0AlbzEM10MxF4gme1jMnkaBIGWiW+iSB4q3Z/DIudjVUrxW3cyljxMOH0egRwXwKmuIpQ6d5OuUg7n%0AOwf5+2fewee0UpHvY9euetbvqp933cLyPArLF+7yuHaZ2+fg3k/mSKV6Vkez5l7WoiiQSesMdo+R%0ASWex2jWqG0uoblzY1S6/xEf+w8vrET/y3EnKVhVRWJVPNpPl4FPvsueRuSpnNxMVjtuJZAa4FPoF%0AkqBimDoWyU2Na980Wx7ApRTTHnmNrJkkYySQBZUa5z24r/MBV0QrNc676YkdIZLpQxIsVDr3UGrf%0ASm/sKH3xd0nqIVJ6hCuh5xlKnCNPq6PKdSeqaCdgaaDOdT89sUOMJC9ytapf73qAoOW9lXhuFt4d%0A7eL85AwnwKlouNWb26ttkRyYpkFsnu6b3yyIWJRVFHm+CoKETd3IeDTOpf4ROobHeaelC4sqT3eq%0AXEX36CSX+oYRBIFIIkVW1xEE8Nis/PTIGcr8XsBkMp4knEhNaduL9I6HONczyOBEhLcudVCd72co%0AFOFM9wCiIFCb76cq6ENbpDS3XNyygd7q0KhbU4rLuzw2tqJIqNrc0xEFAaui8MKZK0zGElg1hT0N%0AuVTpXU01vHT2Cn/70iFSepaHt+RUs6qDPtqHx/nuW8cxjFyNvtDjzLEvT13iTPcgPeMhvvvmcdaV%0AF7KufK670fVCDr8u9EfCOYKIYz57xPkRtN2FU12FbiYRBQ2rXIRdqZxerkl5eLS16GZylmCOInkQ%0AydVWC+z7yBoxVMlPvu1ODDONLNopdNxPnnVXbn3RjVtrwm5U4Ldsm96OKGjTCnmy6MStrsYml+K7%0AZh1BkJDEKRatFKTU9QlimQ6yRhQBCU0KYFNKcGtrpol3LnU1td6vYFMqbvAq/nohiCL3fnIH7zx/%0AmqMHzueEQiSRxi3V1K5dvH/3RnHpaCsOj43CqnwEUaSoavE+/ZsBi+RljfdRxlPtpI0okqDiUktw%0AKoXTBD0QyLesId/aSCw7hiCIOOR83GrpnNq9JGjUuu7Dr9WRNmKIgjQ9GLDLAfItTehmlhLbzGDI%0ArgSQyO1LFnMDA69WQSybM2WxywE8agWyONU66NyHbqbRpJnsoyxaqHXuI2PMPwFZSeimwdtDbfzD%0A5TeJZWf0GYJWF0W2lVFgXAgiIibmlAnOwgiF4rhcc73kbxUIgoAkefDYPzr9maakyXc7eGzHOuya%0Aistq4Xdvy+mVlPs93DtVEq4K+hBFkTWlBeS7HEiiyGM71hFLpfDZbXjt1qkWOijxuakO+kAQKMvz%0A8oU7t1LgcWLTFPxOO/esqcsNFOzWFbN3vmUDfUGJj4d+73a8ecsLUHanhW17V+O5jmRk1RS+9vA9%0A2FSFeCqN22ahYGrmXleQh11TiCRSqLJMRSAnG+t32LlnTS1DoSiCAAUeFy5b7oFuLi2kKuDj3rW1%0AOC0W/M75hWeusvf7J0K8eqaNC73DRJIprKpMXVGAu9bWUh7wzGFtryRM4OhgH6oo3VCgd6jVONSF%0ApUBtSik2ZfEA41RnaJHXbsupzsx2LXIQizy79/Z6qJKPPNvi2u2CIGGVC7HKc/3rA7bd1+wvH4v8%0AwQeu9wtBgF0PrKeqsYRELJVzAXRayCv04HS/f638ieEQ7z53kqGuEVqOt7P+jiY6z/dw6rXzdF3s%0ApW5TNZMjYY6/dJqey/04PHa2f2QT7z5/klgoTjadpXpdBWtua+DIr44zPjjJSO8YZQ0lNGyr4fzb%0Al5kYCnHbx7dRu6Fyzov+6b99gbd/eYzbHtzKXZ/ahc1pxSr7KJYXbx8UBYmgtWnJ8xMEAavsoVje%0ANGeZV6vAq1UsuQ1FtBKwNBBg/k4Hv6V2zmeiIOO3zKYHh9KJWYH4vcMkbehMphN0Rcd4d6STk+M9%0AdEVnZtUiAlWOPKpv0MHuRo8jphBuhvYAACAASURBVE8CJuISbICXnz/DRx/ajHyLckPmg11Tqc73%0AU50/I6Tmd+SeOY/diseem2xcjSnXYtV1ZLur614Lr93K6uKZd6DHZqXMv/KOibdsoNcsCvnFy3f2%0AsVhVNt5WN0cFSRZFmkrmf7nLkkh53tx9iKJAntNOnnNuNqEsb3k/giJJHGvr5a9+9RbdI5PE0xl0%0Aw0AURN651MWzxy/x5Xt3cOfa6iWDvW4aHOnv5emWi6SyWQZiYVb5gnyqsZkSp4ufXDrH6eEBZFHk%0AC82bqfXl0TYxxhMXz3J0sBcTeKmzlS+s28wq/wfH9Pz/sTIQBAGbw0LNmpWdvV9F++kuQqNh7vz0%0AbQx1jZDNZCmoDLLVpnHiwFmAXEvfPWtpuq2BV390kMGOIc6/fZl7fmc3+RUBfvx/P01pfRG9LQN8%0A5Ev7eP0n72B1aJw8cI6KxlI271vHU3/zPDXrPocgzX5Ge1sGOP36BarXlpPN6DflHG8VPNFxjKe6%0ATr3v7ZjkCIhZwyBlZIlmkqSN2deuyOZmR7DyfXtaLIau2Bkm04MIiDiUXDDs7hzl4JuXiIQSyIrE%0AvvuauXSxn5efP8PkeIz8Qg97727k6JE2zp7uobIqwI5d9bz43Gli0RTxeIo79zXRuFL3+62ZQPhA%0AccsG+huGkEvf3yo/6lg0ztd++grxVIZN1SXUFuXqrxd7hznTNUjn8ATf+NkBnDaNbbWli6azMrrB%0AP506yldvuxO7rPCLlotEMmmqPT7+/eJZZFHkS+u30h+N8NfHD/G3d3+YcreXP960nW+fPoYqyXy6%0AsRmbMtOyZJgm8Wwa3TTRRAmLrKAbBkk9S9rQcSraDTmyLXjsho4kiLdMKePm4Tf3/JLxFKIkUlSZ%0Aj6/Qi6LKWGwa3nw3spp7RYz2jfPmk4dJxlJcPtpGSW0BTp+dgsoAeSV+0qkMFruGrhs88w8vY7Fp%0AVDSV0XvlCC6/k+K6QsYHJ1eM3aKJzjkp+t8ETKTidMVufi3bo1q5v6SJu4oaZj17ST1Cf+IKGWOG%0ApDqQaJlaFqU7fo5YNrTk9tNGgpFUJ5fCB4lmJ1BFKyW2HFt/aHCSbFrnvo+sx+my4nBYCOS7eOu1%0ASzz8ye1oFoWO1iG6O0d5+LFtvHHgAh3tw3S0DbP/oU3485x895/fWEagNzFNk4w+SDjxPOHEy6Sz%0AXQiCgCbX4rY9gNOyF4HF1UZ7xr5CNHkQk5mBkiLlE3D+AR77/DoS6Ww3PWN/TDrbjc/xKYKuryDM%0A21oJppklFH+WgdDXkUUfBZ7/itNy+xLntrL4rQn0mXSWjsuD2B0WShaxqk2kMkTiuZvcZbdgUW/O%0AJRgJRakIevnaJ/exvW6mBUc3TZ49dpG/e+EQg5MRvvX8OzRXfHxJOV1RIOeQZJo5VSbJgiyKXBwb%0A5vL4KAd7uxCAoC2XhZBFEYeqockymiTjusZ20zRNxpIxvn7iFdKGzr6Sej5a2URvLMSvui/wo9YT%0A/OvuR6n3LJ5WXwom8Hp/G02+AgptMwS9eCpN/1g4V5Ny2ZFEkXA8STSRJqvrOV6FpuCyWbBq818X%0AwzTpHBzHBJxWjaBn/r7wvtEQyXQGTZEpCcxkY0ZDMSZjCbwOGx6HhVAsSTiWRBAEnDYNt92CKAjE%0AkmkmownSWR1VlvC77FhUec7ATJxy0NINg0g8RSSRIpPNSWqqsoTTqmG3qktmb0zTJJ3VicRTJFIZ%0AMnru5aPKEg6rhtOmLbqNrK7TOTSBJsvkeexYFIV0Nks4niSRypDVDURBQFNknDYNh1XDYlPRswYD%0AHcOEhkPzzqqHu0aZHA6z/8v7SESTCKKAKEnT7H0BSMZSZNNZ7nl8N3a3DUkWsbmsRMYj9F0ZwBN0%0Ar9hw6IHSb63Qln67IAsiBVYX+8ua+UzNdqzXMe4n0oO8NPB3TGQG5nx3PN3HG8P/dsP7FBAIaOU0%0AuHIlttVNpaTTOs/+4iT+gIM9dzYSCLoQJQGrVUXVZOKJNCePdZKIpxEEAZfLisWmYndYcLmsJBNL%0AlzdMM9cO1z/558RSRxAFG5LowjQlEpnzRCcO4bLcvajqHoCm1JLRR9GNcQwjQlrvnhL2WvgYJNGN%0AXdtKPH2MWOpdkpnLWNX5y0gZfZho8g2y+gB2bQuqvHyToZXCb02gj0wmeO6JI1SuKlw00J/rGOD1%0A0+0EPHbuWFdDef7yywM3AlWR+dCGVeyon/2jyoLAA5saONHez7PHL9I1PMGJtl52NVQusCWQRIEt%0AhaX846mjlLvd5Nsc3F2RqwlaFYWH6pv4cM0qrLI8p21D4KoQxIzucnt4jLbwGO2RMb66aR/51lx9%0Aqdzp5cuNOzky1DVr5mWYJpOpBP3x3Ei/wOrCZ7EhCgLhdJLu6AS6aaKKEsV2Ny7VwngyznAyytOd%0A54hkUtS5AzR4gkiiyJn2Ab70zZ+zqa6ELz6wnaxh8vyRixy90sNIKIZFlVlVGuTuDXXsWVdNnmtu%0ACSWd0Xn8L36Mrhs8sK2B//1Td89ZB+D//N6LnGjpo7GigO/96WPTn//by8f44YETfPquDdy/pYGf%0AvHGaV0+1IksitzVV8tgdG/A4Lfzq8AWeOXyBwfEI+V4Hn9iznv07muYMECVJIJXVOdXWz4vHLnPk%0AYhcjkzFESaDY72ZbQzl719VQVxJYcPCiGwajoRjvXu7hrbPtXOwaYjQcQxQE8r1ONtaVcteGWlaX%0A5eNcwKlxLBznka99n+oiP3/66B1UFfo5crGbV05c4ULXMBPRODaLQnnQx31bVvHw7maq1pYz0jvO%0AgR++hcPrwBOc2zWRV+rHnefkwA8PoqgyeSV+SuoK0WwakiRS0VSKoRv0tQxw4EcHsTo0EtEk9Zur%0A6Wsd4tzBy9z7uTtWrK3vViV0fZAQyAV2RZSxKyouxUKNM8j+smZ2F9TM607pkH3UuXbQF79EXJ8k%0AoUdI6TEMbrxkIgkKmmjHpxWzJ/C72KeMaXTDoLDIQ36Bm1dfPsfoSJhA0IWmynR2DONy23C7bWzZ%0AXsOmLVVYbSr+PCfxWIqerjEioQTB/KU7dwwzwlD4L4mljqBIRVMz+D1IooesPkIk+SqhxPOYSwgo%0ABV1/RND1R5imSSJ9mrbhB5bctyg4cVh2Mh77McnMJRLp01iUBoTrHPhM0yCT7SaWOowoOLCpG1Cl%0AmydHvBB+awJ9NqOTSS+hABVPcr5rCE2R2FhXgttu4XznIJUFPhRZ4kLXEBUFPq70jqDKuRaIkoAb%0ARZboGpwgldXRZImG8qUJXRZFZldDxbzLJFHkttUVvHaulWQ6y/G2vkUDvWGYHB/qZ3dpBaVON6Ig%0AMJqI41RVtheV8u5AL692teFUNfxWG02BmePzW+20TozxencH6/ML8VqsHBnppjU0ykQqwRsD7azx%0AFVJsX5iZG0oneKHnEldCI4iCQKXTz77SeoJWBwPxMC/0XCZj6GQMgzW+Aj5WuYbeeIgjQ120hkex%0AyQo90Ulq3H6kawg7Y+E4r5xo4WzHAIMTEfxOOw6rxshklKOXe2jpHWUimuCTe9djt9wch6eW3lH+%0AdeIoXUMTeB1Wuocnef7oZQzTpNDn4uUTLSiShN2i0jMc4h+eOURtcYANtXMf1kMXujjZ2ksolsTn%0AtFFV5CeezNA3FuYHB45zorWXz9+7lW0N5XMGCoZh0j08yY9ePcGLx66Qzerkue1UFebqnhPRBE8d%0APMuhC518+q6NfGjzKtz2hQWc0pksXUMTnGrr58k3z5DJ6rhsFgr9LmLJNC19I/SP5bpFvPke7v3s%0AHbO+33a6i8mR0LSCXlFVPo/+5/2z1lm1ecYy+fH/9hDdl/qoXFPGjo9swjRNzr19CV+hl10f+82z%0Af71ZaPAU8KHilRGekkURq5QL8CV2DzXOAE3eYlRRWnAg5FT83BH8HEk9wmCylaFkG+3RE3TFT2OV%0AnAQtVdikpVn6IiKaZMevllLt3IxHmVHEGx0Oc/RIG7IsUVWTT35BbgCw8/Z6Th3voqjEy8YtVYRD%0AcU6d7MLlsrJuYzk2m0pn2zCqJnPvA0vrEyTSp4kkXkES3XjtnyDg/CKiOEN4c1h2IYkeRsJ/v+S2%0AIDd4FIXliaIJgogql2PXdhBOPEM8fQqn5S6U68i+hpkgnj5NWu/Gpm7Eqq5FuMlOhvPhlg304ck4%0Apw61Lnv9iZEIAz3j1C3SbpRIZRgPxwnHU/QMT+J32Xnq4Dl+d98m3HYLP3r1JJ++cwM/euUEu5ur%0A6R0JsXlVKelMlu7hSWwWFadVXVaglyWR8sDC2YLawjxUWSaSSNE1MrHgepBLgccyaVonxoikU4iC%0AQCSdZntRKTuKcxmD1olxDMJsyJ/d6re1qISModMyMUqdz4/XYuWTNRvoiIxzYWKI/23N0rWi/liY%0AM+MDfHH1DhRR5LuXj9IaGiVodeDRrDT7ixCAC5PDvDPUyccq17DWV8haXyGnx/p5pGodm4Nzf5fB%0AiQgvHL1MadDD43dtpL40iABc7B7mybfO0Dca4o0zbWyqK2F9zc0ZBV/sHqK6KI/P35uTqP3uS0e5%0A2D3Mm2c7KPQ52dVUwdZV5VzuGeb7rxwnkkjx2qmWOYE+HEvx4tFL1JcG2b+jidriPKyawkQkwcm2%0APl4/1cr5ziF+9OoJ8r0OVpUGZ72MxyNxnnzzDM8cuoDXaeO2NZVsrC2ZLkl0D0/y+ulW3j7fyY8O%0AnMBl07hnY31OuGMeRBJpXjp+hXA8yeryfDbWFlPoz73Ax8Nxekcn2dm08OByuHuEsf4Jdt9AD703%0A383qbXX0tQ5gGCaVTWWU1M7thLgRRCdinD98hYG2IQqr8lm9vQ7nNS23pmmSiCbpONvNQMcwyWgK%0AWZXJK/ZSs74Sl985i6A71DXCqdcvICsSa25bRbB0fl2Dkd4xzrx1iWwqw9rdqymsXLqMldazXJkc%0ApScaYk9xFZokM5aMc2F8CI9moTmviP1lzewva15yW8lsFkkUUMQZO9dYNsOViRE2BN/fs5DrQnBR%0A6dhAhX09biWfvsQlvGoRtwc+PV1rf6+oqsmnqmbuO/K2O2Z3LGzYXMWGa1QhFVVm952rKatYnqNo%0AOPEKJlkUqRiP7SOzgjyAIKj47J9kPPojssbweziTxSFLQRyWHUSSB4inTpLKtqDIQa7l6+jGGJHk%0AAQQUrOpaLMp8Iu03H7dsoB/um+Af//uvlr2+oevEoyl237/wQ5TvdbK2qojJWIL7ts7TJmPmgmrQ%0A6+TDO1bz1FvnCMeSXOgeYk9zNWsqC5f0Nr4KRZJwLDIL9TlsSKKAYZhMxhaXQzTJKV790cbt+Kw2%0AoukU/3buJL2RMDtLytlbXs3e8vnb4cpcHj65+v21ayT1LEk9Q4HVAYKAbhpEp1qEnum6gGGaFNlc%0AZA2d1BK62tcikcrgdVh56Pa13L2hFstUn+maqkKyus63fvkOA2NhLveO3LRAH46n2Lepjt1rq9AN%0Ak/6xEBe7h5mMJmiuKmT/jiYqC3w0VRTw4vHLhGJJWvpH555LOkN1kZ/P7NvMlvrSWRaT62uKcFk1%0AfnDgBKfbBjh6uYeyoHc6S5HJ6pztGOCFY5fQVJn7tqzisTvWk+eeCWjNVUXUlwaIJFKcbO3jtVNt%0ArK0snMU7mHVesSQtfaPsWVvN43dvpCw408ppmiaZrL4oMW77h+e2oi0Fp9fBjv2bb/h7CyEaivPG%0Ak4f5+TefxzRN9n9pHw1bZ7IIpmkyNjDBC995naMvnqavZYB4OIGiKQTL8li3ZzUf+YN7KK4tQJw6%0A98mRCC9+93V6Lvfzhf/5afY8smOOwY+e1Tn/zhX+8T99n8KqIKWripcV6E0gbeg82XaWzcESNEnG%0AMA1aQqPEsxma8+bqbSyEs2ODBKx2KlwzkwXDNEkZy3++loOrQd+5RCvjB4FtO2pxe5bfIZBInwNE%0AFKlwwbq3IheiysVk0ysf6EXBglVpxKLUk0yfJ5E+i1VdjzQlwWyaWVKZNhLp08hSATZ1A5J4czUN%0AFsItG+izGR1JEtjzwDoKSpa+CSfHohx65fwN78c0c9E9qxtE4klkUcRuUXIvxWtMrW7UTUgShUXr%0AiJKUI2+Z5AhUi25LENlWVMb3z5/CIiuk9SyiINAYeH9kueXCKivYZJWBeARFFBEEAbucC1IH+lr4%0As3V3Uu3OYzQZozMym1EsCiIZQ5/FEbgWayoL2VBTjGWKjCgIubLH5vpSFEkimkgzHo7ftHMTRYG6%0AkiCyLCEZJhUFuXtNAMqCXor8uVphjqCXmzFMRuYXBtmxuoLV5flzfKTddis7Git493IPRy/3cKK1%0Aj73raqYDfSyZ5vDFLiYiCdZVF7F7bfWsIH/1OMuDXvauq+FESx9t/aO09o8tGOgN06TI7+KBbQ1U%0A5Pu49tILgoC6AmpbNwNXDzMRSfLaE+/w879+DlmV+fgff4id+zfj9OUyHKZpkoyneOpvXuCF77yO%0A02dn72M7CZblEQ8nOfriKV763ptEJmL84V99BsdUFqC4toC1tzdw6Wgb596+zLo9jeRdZ/cbHoty%0A4XALkYkYd+2op7SukLFknLf6O0hkM7g1C3uLazg7PsCF8WFKHW42BktwqxY2BIpxqjn+hCgI5Nuc%0ArPEVcGS4B4DxZJyjw70Mx6M0+IKs9RfQHQ1xaLALVZSo8fhxq1aebDuLz2KlyuXn7tJawORAb+v0%0AMxRKJzkx3Ed3dJIGb5A1/gKebj+PKAhkTYMGb5ANgeUNji2iA6eSR3YR8tkHgc3bFtbumA9ZYxgB%0ACVnMWyQdLiBJN+89qcqV2LWtJNKniaUO4bTehSTm+FOGmSSSfBXDjGFTtmDTNt6041gKt+bTPgVv%0AwMnu+5upblh6JDzYO05P+42P2ioKfPzq8AU0Vc69/AS4vlVqx+pyTlzp5XRbP6os8ck7Nyy53Yyu%0AYxjmghmAdEbHMHOBbamXriKKfGp1M93hySnvZgjY7BQ5Vtbv/sRoL+8O99AVneQHLSdY4yvgkapm%0Aim0u1vmL+NfLRwCocQWodefSa7sLq3ii7RQezcpEKj5HbnNjoISnO8/x5mA7f9J0GxZ5hogmCFAW%0A9BC4jjEvCAJ2i4rTpjEeiZPKrOws5lrYNAWbpiAKAqaYY/BDrlXTZbOgXiN9bFVlBAHS2bkDM1EQ%0AqC7yT3//ehT53VTk+zh6uYf2/jEiiZn2plgyzZn2HAu6OM+9IEFUU2XKgt4cRyMUY3gysuB5CUBp%0AwMOqsiA3ylu7ODJCqduNQ705vIiFIMkSCAKZVIaXf/AWT/7lr7A6LDz2px9l84easbtmz/auHGvn%0Ahe+8ht1l45P/5aNsvncdDo+dTCrDuj2r+ds//g6HnjnOjg9v4vaHcjwBu8tKw7ZaimvyOfnqOfZ+%0AYif+Iu+sQflw9ygnXz1HfnkeDVtrcHjs/KDlJC7VwipvAJusMpyI8lZ/B9sLymmZHEMWB7i9aOFS%0AyFUcGuomlc3S4AvybNclSh0eftZ2lp0FFbhUDb/FhkVWcKoqhTYnq7wBLJKECeRZ7DzffZmPVTVx%0AfnyIjsg4Dd4gR4a6ybPYeKbzIl9s3EpK13mpu2X5gV7KBfqJD9BOdyVgmumc34W4RMcSN68NUxLd%0A2NR1KFIx8fRxUtk2NLkKENGNEOHES4iiC5u6HkVafkZnpXHLBnq7y0LTpko8vuXZacqKhLKMVrlN%0A9SVk9Rlm+v1bGwjFkoiiwN51NQQ9Dh7avRaAPc3VyJKIVVMo9LvITLUmLQdZ3WAylsC3gHLeSDiG%0AbhhIorigut5VXJWwvRF1u6VQaHXy1U37Zn1W6fThVi1sC5ahSTkmL4BTtXBPST1r/UVgQsBqx6vl%0AAvqj1esYjEcQBRFVlOb03n+kfDVbg2U5F0Fx9kxXU2RcdgvKPHVmQRCmP19pb+brj+HqYEwQhOkU%0AryJJqIo0eyY89d/5DseiKTit2oKSlU6riseRI/qMRxOkr2lhS2d1BidyQfvwhS7++FtPL8hOj8ZT%0AOQ2EVIZ4cmE2sSJLeB052c0bgQn84vIlHmlsxKF+sOlc1aoiigKv/PAgP/6Lp3H6HHz2a4+ybk8j%0AFvvsl7Vpwtu/OEYikmT93iZue3Ar1qnrq6gyjTvqaL59NS9+7w3eeebYdKAXBIG6DZWs2lzDKz88%0AyPlDV6heVz49iEjGU1w50U5fywA79m+ibmM1gijQFhrj4Zq1rPbmuBWXJ0YIpVNsyS+lJxpiNLE8%0Az/fW0BjtoTHKnB5GEzGyhk5HeJz/uO72Wc9OwOqgwuVjjX+G5Fblnvk9xpNxFFFiS34pr/W1E82k%0AsckKa/IKCaeTvNY3v8HXfHDIfnYFPkXWSOJWbj2b2YUgCtYpk6ulSp83z9hKEEQsSiNWdQ3hxHPE%0Akoewq5uRRA+x1BEy+gCaUofDsuvXQsK7ils20BeW+vnEF+/A5lgeC9LhsnLHh9fj9Cxu4OBxzF7u%0Ac9nwXTdTsE2lVK9Nny6UIl0IGd3gcv8I2+vn1o5M0+RCzxCpTBZFEmfJK95smKaJgYkiStS6Axhm%0ATnRCEMCtWnEpFqZrCsJUkBXApWpYZYXhZBRhyjXuxGgvVa486j05Et18pQqvZsOrzT+QUSQJVVqY%0AIfxBQBLFeR33hClnquVClUVkSVzwXERRRJUlJFEgNaWSeBW6YRCd6hsej8aZjC2uGX51MGEuUmUX%0ARWFqoLL8k3izq5MDHe282t7OlbERgnYHX7vjTlK6zottrRxoa0U3oSkY5MHVqyl2ujg/PMS/nz9H%0AIpOhY3KSYqeT32lez8aiG5+9aFaFg0+9yw++/jOcXjtf+eZnWbWlZv4BvGly/p3LaFaV8oYSZEUi%0Ak5o98CmoDCIrEu1nu2d97g64aNpZz/FXznL42RPs+uhmbM7ceyE0EubIsyexuW00bKsjb6psqEoy%0A8WyajKEjTglAyYJIIpvBNE0kSZxuYzVNE33q/3OOeFc/M3DKKrsKK9heUI4siNgUBUWUiGSSOBUL%0AgpAr1RlmTvUuaxhIgoAJ6MbUdgwDeap1LpHNIApCThtBkpGEq4PW5V93WVTwqb++2eZ7hSKXkcp2%0AkMn2Y5ppBGFuBiqnS9E7z7dXDqpcik3dQDR5kGjyNXz2TyCKTsKJ5wEJi7IKq7o0AfNm4pYN9LIi%0A3ZCOt2ZRWLu16obTlIvBNExSqQzpZAabwzKHtLMYkukMz524xLrKIizKjMCKaZpEEileOt1CLJXG%0A67Cxc9UHJ6CQNnSeaDuBCTT7ijBMk2Oj3ZQ6vEiCQGdkHE2SSek6VlkmmkljV1TyLU5KHR7Ojg+w%0ANVhOSs/y884zlDu8bM+voNHzHmYCwo29kG4UpgmJdHZR0tlK7T6rG+iGMTVomrvVnIKXgW6YWFVl%0AOnMATAnYSCRSBtsbyvnQllXLCtB1JQvrRVxDL1k2tpeUsrmomK7JCf5g0xYag/nTs8wdJaVsLCzE%0AMOF7p09ydmiIYqeLv333CH+weQsVHi/v9HTzakc7zQXvbVZ4/p3LtJ7qYnI4jL/QS16xb9Fnbnxg%0Aklg4wRP/45f87K+fm7M8m86STmXQrtMcEEWRtbevpmZdBUdfPE3LiQ4KKoOIkkhvyyCn37hA/eZq%0A1u1ejTSVVfpETTM/bz/L812XscsqX2jayhp/Ad849ho1bh+7iiroCI/zVn8nA7EIP7xykvvK6+mL%0AhjnQ28pIIsqL3VfYkl/KwYFO/uXiuxTZXHyidh2P1jbz/5x6C0UQWZdXxP6qRuo9Ad7sb+fwUDf/%0AYfVmOsMTvNTTQk80xM/bz9HgDTKUiPKNY6+yMVBMqcODR7MgICAJIk51eROk32TYta1Ek2+Q0QeI%0ApY5i17ZfZ29tksxcIKPf3EAvCDJ2bQsWpY54+jjx9EkEQSOWPIQs+XBZ75421vp14ZYN9AshmUgT%0AGo8RjyYxdANJlrA5LLi9NjTryl7MVCrDybdbeOnJo3zqK3dT07h85rcgCBy82Mn3Xz/BPevqsGkK%0AAhBNpvnZ4bOc6ujHNGFLTQkNpR+c0cqpsT6CVif7SlYxEA/x9lAHj1St5/hoD68NtLIrvyrXjhce%0AYTQV5d6SBs6M9ZHQM5TYvfTFw8SyaSqdfsocXu4vW02h1fVrmZUL18x05kNW14nEF0/rrRTiyQzR%0ARBrDNKdnVdcikkgxGc3N1L1OK9o1hD1Flgh6HHQOTRDwONjTXPP/svfeYXKc15nvr1Ln3JNzxOTB%0AIANEDiTATIkUKcnSSpZsyrKc1uu70l7ffa69u/Z6V97nSg6yLdmmKYrKIsUAJhAgQBCJyMAAgzQ5%0A557OqaruHz2YgAmYAQGSkPU+zzB0f/1VVXfVd853znvec8d0A+aDIkkokoQkiJhkGYuSCvuHEnH2%0AtrZweWgQoyxzqreXhsyUMTfJMiORCHaDkaSmkWax3LJ08rl3L1G6tJCMPC/N5zt49s9+xle++Tnc%0AGXMwlQUBURZxZzpwpc/NZnZ4Z6b/sksyqNtYycWjV3nnJ4dZvr0WxaRw8IVjCKJA5aoyimsnS0JL%0AnB7+ZNnmaXM8VlLDYyXTS9FKnF6+UDVJuqp0Z7A9v2zamFrvdEdoQ3YRG7KLpr22La+UbXmT5LR0%0As41VmdNLVG+c5y/W7gLAbjDyjeVbZlzzXFD1JJquotyipHAqWpEkovqxKx9edNJpfoDhwL+SSHYy%0AHPxXJNGDImcjIKPrCVRtmAH//zevwt0kdFK87Kn8m7kd9xthMtRgNtQTiZ8jEN1HQhtAI4pZKsNu%0A2sJHLZF9Vxn64QE/7++/xMHXz9FyqZd4NKWvXV6dw4b761m5qQK318bIYAD/aAhV1VAUiZyiNIb7%0A/QTHwkiSiCfDQTgYIzAWxmBU0DUNTddJxJIYjAqiJJKe48JiNbJuRw0XT7UD47vxsQgD3aMpdbAs%0AB1b7zFSBANQXZSEg8My+E+w5e5XSLA+CIHCtb5jW/hESqkZVbjpf2r7qtuvAx6MJulv6GRsKYrIa%0AyCnOwO62pjSgJZmomqQzSCdJOQAAIABJREFUNEpMVZFEke7QGFE1iUUyoIiTeWlFkJAFCVmSSOoa%0AY/EIw9EQZkkhpiaxyAq9YT9WOSXacf2BUFWNnpYB+jsmy9Bq15bPyLN+EAgCmA0K0VgCfyhKUlWR%0Apem7v7a+kXnz2LcTmq7T3DNMIBybkR4C6BsJ0DnoA6A4y4NtCmnPajJQV5xNW/8onQM+WntHqCnK%0A/MhSGoIgTISbBUGg2x/gcGcH//fGTTiMJv7nwQMTYzcUFPLLS00UudxYFYWnaupu+bhLN1fx1f/z%0ABYK+EH/1xb/n+JtnySnJ5JN/eD8210x1xPRcN7FwjEd+5z6e/JOHF3285dtree+Xxzl74CJ9rQPY%0AvXbef+MsGQVpLN9RiziHRsGvGoZjnQxEWym2LcMiuRZ930W1IG3BM7SHz7Ir+/fu0FnOhCLn4bV/%0AmaHAPxKI7COR7MNmWp9SxtNGCEUPo+oBLIYGQrEjMz6fCus3k1SH0Emi63GiyRS3QdMjRBIXkKP7%0AxnfjMqJowaRUTrTQngpRMGI1riUQfYdw7BRxtRsBGbtp60dWUjcVd42h9/vC7P7RUQ6+cZ70LCdr%0At1VjthgIBiL0dY3y838+wNhIiPs/tYojexoZGQzgcFmwOsxk5Lrpahmgs3mQsZEgZbW5dDYP4hsO%0AEg7GKCzP4MKJNvy+EFseaiDgi1Bem8vKzZUzzuO9N84TCcXQNZ3sAg/rd85c2ARB4N76chqKc3lu%0A/0nOd/Sx/0ILsUQSWZJIc1hZkpPO5zYvozTr9nrAmqrR1tTNP/3pT2g+34kny8mTf3g/Wx9fjdFs%0AoMqVSWtgmCtjgxTa3FQ5M7k0NkC6ycaGrGLSTDZUXUPXU8bLbTRTYk9DAAKJKAKpRjUxNckyby6t%0AgRE8Rksqtz+ORCzB68++ywvf2TPx2veO/TfyP6B4ylQIQLbHzrA/RP9okJbekWmh7EgswVsnrxCK%0AfXglQ0ea2llTVcDKJXnTnI5gJMbxy51c6hhAlkQaSnNxTXEQbWYj99QUceBcM1e6h9hz6gppTgsZ%0ALvuMqg1V0xgLRlE1Da/DumBdh8Wg0OniZE8PY9EYGwoKMMoSVkXhTF8vSU2nNxCcuL7jPd2UebxU%0ApqUhCQID4RAOoxG3eX6uzGzIKc3C6rKQnu/hc3/6Sb73X37I288fJL3Ay9Yn75nuKAoC9ZuquHa2%0AnaunW/EPB3B4Z5JV9XHm5GzGq7A6n8pVpbSe7+DI7lNkl2Ti6/dRvXblNNW/24nzo900ByYd4Huz%0AK7HIhtvm1CU0lcMDLYzGUyWpeRYXte4cTNLcpMzBWDvvDDzDQKyFGudWvIYC5Jsw2SEl7zoc7+bS%0A2LucHH0Vp/LhlPtehyAoeGyfBT2BP7qHeLKDwcCFVPpCdGFQSsmwfhmdBKHY0VlmUBkMfBd/5A00%0APYKuR2E80adqPkaCzzISfBYBA6JoxiCXUuD9Rwzy7HwGi3ElRrmMQHQfyfgwipSBw7Lrzn0Bi8Bd%0AY+gvnmrj5MErrN1axc5PrSan0IMoiiQTKu3X+nn1+SO8v/8SFfX5WO0mREnE7rJQWp2DKArYnBYK%0AyjJoOh1hqHcMXdNZtr6cg6+dZe32Go7vv4TRqHD/p9dy+r0rNDf1zDD0uq5z6M3zPPjZdYwMjNHZ%0AMjjjPO9fVkFDUTZrygsoyvTwx49s4nRrD20Do4Rj8VRzFa+T5SW5ZM2ykH9QJBMqV8+0ceFoSlWw%0Ap3mA84eusGxzFZn5XoySzGOFdeikcsM6UOVKpQ6mLjb1nsmbucA2We5V45401jWGbCpdmYjMrxlw%0AJyCKImsqC2hs66Nj0MeP3jnNfSsqcNvNRGIJLrT18fapq5gUmehNpJFvB8wGhc7BlITtgC9IcZYH%0Ak0EhEI5xvrWH3ceaGA1GqCvKYlVF/jQxJYMs0VCaw47lS9h9rInX3m8iEIlNKOMZZImEmmp0MziW%0AcmpKsr18Yn0tonj7e3t/sqqa97u76PSPoQPZNjsPlC+hZXQUl8nMrvJylnhTDmo0maQvGMAopYiG%0AoXiCHr+fRytn79u+EMiKzOpdDfS1DvLzb+1m93f3kpbjYdm22omcvSDA+sdWsfdHh2g8dJlXvvs2%0Aa+5fRlqOG1GWiIaijPaP0XWll6Wbq2fUyqeOI7HuoRUce+00x984S1qeB7vHxsr7lmJxLN5RWQh2%0AdzbybPOk0Vl+7+9jkW9fmiaqJnjm6mGODbUBsDVrCd+o20mBbf4KimBymJMjuxmKdVDnupcS63IM%0AomXO5zquRegIN3JudA/NwfdJ6nHchvkd+YFwkON93dxfXD6rDv9cCMRjnB/q55pvGLOssDmvmAyL%0AFQEBWXSTZn8aq2kdkfh5ktowAiKylInFsAKTsoR4soM0+9MYpIIbZhawGlciiQur7JJEF6I4N29M%0AkTJwW5/EpCxBJ4EsZWKUyxd8nXcSd42hb73Uh8Eos+nBpeQWeSduQFmRKKnMZv3OWp7/u7fp7Rhm%0Aw85aWi/3MdTn462fHefBz65l/yunWb5hCbFoAoNJSZXjKRJGkzJRyjQt0zuH3dJUDTWp4s1yUrH0%0AxhsHPrNxukZzmsPKvUs/7B/7hs5qN4j3CMIkzzwlG3DrRlpaxAN7OyGJAtuXl3OwsZUrXYO8deIK%0AF9v78dgthGMJOgd9rBiXqX3nzMJLjW4V5blpLMlL52hTO995+TB5aU5MBjkltzzowx+KUpbj5amt%0ADZTlemcsoOlOG5/e2oCu67xzppmXD1/gUGMraQ4rBkUmoar4Q1FGAmEisQRPbl46sVu93ajJyKAm%0AY3J3JhsMbC0uYessZeIjkTBfXbmaJV4vMVVl95XLXBv54G1YLQ4zOz63gYGuIfb98BAvfectXOkO%0AyhqKJp7XkvpCnvijB3jhb97gxb95g3MHmkjP8yBKItFQjJF+H91X+/h/fvgHsxp6gIpVpZTUF3Lq%0A7XMMdg2TXZLJyh23nn74qCEKIunmycjGcCzEQDQwr6G3y2lkmEoYjLbRHDyBL97PoKONetd9OJWM%0AG+5VHV98gEv+gzSO7WM41omGSrqxiDrX7I2lrqMnGOCHl86ys6h8URUtF0cG+Mnlc7hNZvJsTpLa%0AdB0LUbRgNa7Bapy9p4JRKSXb9V9nvC4IEm7rkws/kQXAabkfp+X+2zrn7cBdY+ij4TgWqwmTWZmx%0ASAqCgNVmQlFkYrEEjcdb6e0cAXSikQSaphMcz63HognSTQrRyMzcrX80zGs/PkrIH6G0OpfRoQDX%0AGrtpv9LLcasBo0lhw646BnpGsTnMeNNvr2DN7YCsSJQ3FFKzpoyWxk4yC9JYvqUaZ9rCvNa7BYIg%0AUJLt5fceXc/uo02ca+2hvX+UzkEfOV4HD6yu5OG11Zy+1s2Bcy13/Hwq8tN5aksDqysL2Hv6Kmeb%0AuxkJRBBFgUyXjS1LS9nWUEZDWS4W48wdnCgKlGR5+NKu1dQWZaVC/Z0DdAz6iMQSqbp4u5mqwkyq%0A8jMmNB4+amwvLuXVK5cxK9c7JwpsKPjgVSSCIODNdvPQb+9gpNfHmXcu8Or33uYzX3+MrKL0lLqf%0ASeG+L2zBneniyKsnuXyihQuHL4MAVoeFzMI0Nj2+hqyiuasTzDYTGx5bxdn9F4iGYizbVot3Dqfg%0AboCIQJpxks8wEgsxGJ1bWAkg01TC1ozf5MLYO1wLvM9wvJMTIy8zGOtglecRCqwpx0fVE3RHLnN2%0A9E1agicJqz4kFKocG1jqvo88c/W8x8m3O/lK/eI4Sbqu0z7mI6GpfLZyKfl2J4Y7EMX6VcddY+ht%0ATjN+X4iQPzqDCalrOr7hILFoYqIfvTvdjiAIrN5Shctr55Nf2oSmaiypz8fpsaImNSw2E550O550%0AO5/+6jZeeOYgVcsKkSWJjFwXoiiSV5LOk1/ZislixOm1sfH+evq6RpAVacFiPh8mREmkqCqHr33z%0As/gGA1idZnJLMjF+BCzuuVCRn8G3f/dRZEmiaA4VuCy3nT//wk5iiSS5abOTWQyyxJrKAoqzPAz4%0AgkRiCQRBwGY2kON14LKZcdvN5Ke7sN5QkfGJ9bWsrsjHqMhkeSZ3QCVZnvFzEynImH5uv/XAWj65%0AsX5a57l1NQX8xdObKMpIJz/DRUGGi6qCDAZ8QfzRIGOJXgqd5WS6HKQ5LTMIg1MhiiK5aU4eWFPF%0A6soChv1hIrE4CVVDEgVMhpQoj8dhwWk1TSvRuw6Xzcy3f/dRJFEk23vnHdFHKippH/NNiBo5jSby%0AHIs77kNP72DVzgayitOn6WaIkkhBVS5f/otP09c6gM1lndbQRhAEbC4LGz+5mqq15Yz0jhIJxkBI%0AieZYnRa82W6c6fMLTWUWpiMbZGSDzJYn197VLXBFQcCpTKYdQskY/sT8lSdGyUKRtQGPIY9scwWn%0AR3czHOvkauAI/kQ/S927KLOtpjl4nDOjbzAUa0+F6pVslrkfpNyxFreSPef3Fk4k+M7Zo1wdHcZh%0ANLIpbzI0tLvlMn3hAKqmc26oD7fJzBerl1Hi9NDu9/Gt04e5PDLESDTMnx/Zh0mS+OMVG6hJyySu%0Aqvzk8jmO9XWSYbHxSGkVDem3jwf0q4S7xtCX1+Vy6K1GXvi393jiy5sorc5BkkTisQQXT7Wz+0fH%0AcLitFJRlklM4s/tRceXsN4DTk1o4ymrzMFuMlFVPL6HLLvCSXTCdMOdwz2QAf5xgMBkoqZ27i99H%0ADbfNzMa6knnHWEwGVldOpkZ0TefgSycorMqlsHKSP6DIErlpzjmdgQyXnQxXaqFPxJNcPdPOoVdP%0A0bCpio07agHQNI2f/+2bfOKrO3BYTRPndvT1M1ygn/z1FoLJEfIzqinMTaPJf5BG31WKbctQrD7y%0Ain1kWXIYTXQwFGvHzzD5OTV49QTnx05jshkwmUrojXXQH20mw1hMmrGA9tA5wuoY2aZyciwVE+ds%0AVOR5r2k+GBX5pt/t7YTbbL4l4t1UFNXkU1Qz+/2qGGQKKnMpqJy9tFUQBBSjQnZxxoIaz8yGU3vP%0AEwvHWba9lvyKD79X+O2EAFjkSdJiqiHVzTkqoiDhMmRS79xBjnkJx4df4krgMH3RZgKDz3N29E0C%0AiUFC6hiSIFFhv4cVnofJNpWjiOZ5nSOjJPHJ8hqO9nTy3fPHp73XHvDxw0tneby8hk+WVfNyyyW+%0Ad/4E/2P9DjIsNp6uW8Xu1ss0DvXzheplpJktFDhS4mXvdLbwRvtVPlu5lGbfMD+9fB6nwUix89Yi%0AMpF4gufePklr/whrKwt5dN3cXfwisQSHLrbx9umr1BZl8blts8uit/aN8PP3zvF/PbHlls7pduGu%0AMfQ1y4vY9ugyXn7uMH/+u89itZmw2EwExsJEwnHSMp08+fQWipbcWk26xWbka3/22G0+61/jdkDX%0AdVRVo35jJeZx5nU8Guc6F0GURARRQNd0JDm1y00mVAQBNFUfHyMgKxKl9fm0NHYSGA1Ozp3U2PrE%0AGsRxdTM1oaJqGiMDfgbppJAqymyraBo7iCQqlFhXoOoJrgWOU25fzYhoJKaGCCZHEQWZSsd6zo/t%0Apc65A6eSSZF1KWOJAQaibZhEGx3hc8iCgb7oNVZ6HsEs3T5p419jfkzlNeiaTsv5Dg69dAJV1Xjw%0At7cvShTr4wplSqQnrqU6Ty4UBslMtqmcndm/S6G1ngMD3yeUHCWUTLXSdijprPQ8QrVjC1bZhSjc%0A/PuSRJESp4f+UHDWsH2J0829BWVUetKRRJH/+f4BNF3HoihUezM4M9hLV8BPlTeDbOvks/LL5ots%0AyyvhvsIyrjk9/NuFUxzv774lQx9PJvEFIxw438J//8Iu3OMlsrquT4hhgYBBTpUfGw0y91QV4gtG%0AaB+Y3mZcu94dclwc7fr7+rjaoTouwS6PE1gFIdXFNJ5UEcfVSGVJuq2pubvG0MuKxIOfWUtZdQ77%0AXz3LpbOdhAJR3Gl2Nq0uYfMD9RSUZtxy7asoih/7nfq/V8RjCc4cuMTenxzhkae3Ubu2nP/9lX8h%0AszCNeDTBkmVF5JZm0N8+zIZHVqBpGrufOYDTa6OtqYdYOEZuWRaPPr0No8mA0TxZOhQORnnnZ8c4%0A/vZ5/uu/fZWgP8I7Pz1KT+sgQ72jZG8SxtWARVQ9ia5pSKKMqiZQ9QSarqFqCRJ6FE1PYpac2GQP%0Aqp5AEmRkwZAaoyfR0ZAEhULLUqyyC5NkxyRZkcWPT1rlVx3+4SDDPSPIikznlR5+8e3X6brSw+ZP%0AraVufcXNJ/iYQydVBvtB59B0laSeuEFAhol7WWP+jpuLQbbVQZo5JbTkNpoJJRLzqlleR7vfx1NL%0A6lBECbfRhEmSGAgvrOfAjfjBvlNc6Rqkc9DHv7x+jPqSbJ7a3MBwIMyrxy7S2NaPLAk8tbmB+uJs%0AJFHEYjLMSAkCtPQO88ye46iajs1kmGgPPRaOsvf0NU5e6yKeVNlcWzLRnrulb5hvvfgulfmZdA35%0AeHhNNetrbt4kaaG4awy9IAhIkkD18iKqlxct6rPxWILOy73Ex7WwbU4LGfneRSvp+YYC9LUPoWsa%0AophS5MrIu3kdvKpqRIJRAqMhIqEYyXgSTdORZQmjxYDDbcXqtCx6N6FpOr2tA/hHgvOOS8tx4812%0AzZrTXdTxVI1wMIp/ODhxHYIooBhl7C4rDo8Ng2mcLHkb05xGk4E1O+u5dq4dfVwFzzcU4A+/9R8Y%0A6fPx6jMHWLGthpH+MTqu9BLyR8gpzaCoKpfqNWWMDQf45T/u5dGnt82Y22o389CXtnDm3UvowEif%0Aj/6uYZ7+iyd55V/eYSB5iZFYJ6PxbnIsFbiUTK4EjmAW7eSYKxiN9zCa6EVDxShZMUqpkiSHnI5B%0ANOFQ0mgJnSTbtASXkoUv0YtRsiIKEnbFi8BHT6j794TT+87zzS/9I8mkiiiKWJ1m6jZW8bk//SSG%0A26ys+WFD13XiWpJG32QXOqOkYJ6nhv6GGYipYfpjrRwf/iXNweOoehKb7MWhpONPDBBKjnBw4Hl6%0AIpdZ4X6IHHPFvGV4C4EiihPVO7PUP83zOYn4OANfG+8tIN/ieXzpvtWMBML8zt/+gr/4zUnW/KEL%0ArSRVja8/uYWuoTF+fvAcFXnpsxJqr+PHB86wvrqILfWl7D7WRO+IH4CTV7roGhrjE/fUklQ1frDv%0AFGsqCzAZFGKJJGPhGPctX0JZzszU8wfFXWPoPwj8w0H+/us/5OKxVJlVzbpyfvvPn6By5eJymW89%0Af4jn/uolErEkDq+NJ/9gF0/8/s45x+uaTsAXovl8JxeOXqXpeDNd1/rxjwRJxtWUmE++l5o1ZdSt%0AX8KSZUV4spwLNshqQuW5v3qZ/b94f95xn//GIzzxBztvmZCn6zrRUIyWxk7OHLzEufcu031tAP9o%0AEEmWcGU4qFxWxLIt1dStX4In04ks39kQqCvdjmJUUjKoooA7w4HVYaG/Y4jAaIiKFcUcee0MupoK%0AlQV9C+tpr48rwkmyiMGoYNTN5FvryDSVoAippiMeYx6gTxjpfGvtjHmWex4EoMqxGR0NUZDwGHPQ%0A9VQIUBAEap1bb9fXcdciFEh1jjTfRtXElku9uLw2PLOQ8LJLMtnxuY2E/BEMRpniugI2Pb6W9PyZ%0AJY8AHc0DmCwGMrIX19Tqo4COzvnRbo4Otk68ZldMM1pHzwZVTzKW6Odq4ChnRt9gJN6DiEiOeQlL%0AXbsos62kOXiCM743GYi2cjVwlIFoG8vc97PEvg6PIWeazvyHgVpvBmcH+1iXXUBP0E84mSDPfntV%0A6AbHQjgsJtw2Mxajgc5B35yS29fRNTTGU5uWYjIoVOSls/98yu4M+UOcb+0hEosjiiJFmW6MUzZ3%0ALquJ0hzvHRHBumsMfXfbEAM9o5RW5WB3Lc6DtDrNrNvVQNP7LalyjaZuWi90Uba0cMG76Egoyom9%0AjSTH24um5bhZummmct51aJpGf8cwb//4MAdePEHXtb4ZjqpvKIBvKMCV023sf+F9Njyygh2fXkdp%0AXcHCzksAi82ExW4iHk1MnNvthK7rhPwRDr1yilef2U/zuU60KW1+IUEkGKW3ZYBjb51n3QMNPPib%0Am5EVGVESbxg734FU9PgRIAmG6S0dw8EoAx1DDHSO0NbUTXZR+oxWsYIgkF2Uzql3LmAwGXClO+i8%0A0suKrTVomsalE63EonEGOobpbh5AkkX62odQjDJDPaP4R4JcO9uObJAxW02c3HeR3tZB3CXpOJVM%0AJGGyrHPqP2+GlGaBNOX/f72Dvw5d17l0tgOj2UDtiqLbNu/uHx9j5cYlrNs+s9yrYmUpFStLZ/nU%0A7Nj70inyitO59xMrbj4YUHWNSDIxZ2vluDadGBdKxggkbr2Nqo5OQlPxxcM0B4b416uHp82XZbKT%0AZ5nfSYmqQTrDF2j07aU1dIqYFsYk2Si2Lmel5xHyLKnvsda1HY8xj7O+N2kJnGAs0cfBgefoi1yj%0Awb2TPEvNrHr5rWOjXBoZ5OxgL/54jF9cbcRjslCf9sFa4j5aVs13z73P9y+eZjgSJs1sZVnG7e3C%0AZzUZiSWSROJJRgNh7GbjTcsD7WYjI4EwRarGaHCyE6XZaKChNJdPb24gzWklnkiiTNkQiaIwEea/%0A3bhrDP2xd5o4ffgav/mfdmJ3LbyrHYDRbKR6TSnebBdDPaMEfWEun2pl5Y460nNnL++6EVfPtNPd%0A3I+u6SgGmeLq6ezvqdB1naHuUX7017s58OJxYuMtSE1WI5n5XpxpdiRJJByM0ts2iH84yOiAnzd/%0A8B597YM89Uf3U7WqFOkmu2JJEtnw6AryyjOJhuJEwzGioRj9ncMce/Pcor6juRCLxHnvlZP8+P+8%0ARl97SrpTEAQ8WU4y8ryYbUbi0QSD3aMMdo/w7ovHCfpCKEYFSZYWbuhJoIefAz2BoKyBKYZeTaqE%0A/BHKlhZgdZiJRePc8+AyZEXE6bWxfGuKHZuR56GgMgeb04LDY2XL46sZ6RtDlES2fWoNmqoTDkbJ%0AKkxDEASi4Ri6rhP0hVh9Xx0hf4TCyhxW7qhloGOY4to8imvycCi3P5T27wUDPT6uNHYRCkRRkyo5%0ABV4a1pUxMhig6Uw7h/dcwGBS6OsaYfk95XjS7XS3DdF4ohVdB7vTTGVDAd4MB+febyEUiBKLxgkH%0AY9SsKKKwLJNkQqWzZZCrF7qw2k2MDPonjt/fPcr54y0kExoWm5GqZQWkZ6UM37n3W0gkVPyjqbzu%0Axl11CAj0tA/RdLYDi9XIQK+P/JKFs/n7IwFe7jg7IUF7I86MTO+k9lzz+9iVW49m6EBMTTAQDXLR%0A1zutZl4WREodGRTZ579/+6Mt7O9/huF4JzqQbiyiyrGJOtd27PLkZyVBJt9SjUNJI91YRKNvH0Ox%0Adi4FDjIc72C5+6GJSNZUhBJxekMBDJLEUxV1dAX8qJpOTFVZkZFDucs70UAp3WLl81XLpglx1Xgz%0AcBiM2JTpEcllGTl8pnIpF4YHKHK6WZddQI7t9paULi3O5nBTGy8fucBYOMqmuhIUWSIUjXPyWhdn%0Am3voGh5j35lrVBdmkuW2s21pGYcuttE97KdvJIBx/Nqq8jPoHfHzyrGLOK0mvHbLROj+TuOuMfT+%0A0RCiKKAY5EXng0RRICPfS/2GCvb9NCU/eeFYM71tA6Tl3LyJg67rvP/WOUJjKe/M5rSwYlsNBuPs%0AP1AyofLyP+9j70+PoiZVJEWitC6f9Q8tp6Q2D6fHjiiJREJReloGeH/PeY7vaSQejXN6fxNGkwG7%0A20pBRc685yZKIsu3VLN8S8rjVpMasWicC0eu3hZDr2kaHZd6eeHv90wYeavDzIrtNay+r57swnRM%0A1pShH+oZ5eKxaxx69RRn3r2EYpBRk4uJMMgI5k+l/lOY/r3aXVZq1pZTs3ZSYTC3JFVd4Up3sGZn%0APZD6PmqnjKmfhVxVsbyYiuXTSS7ZRems2DYZfk/P9cDaj4d0ZSgZ5s2+fQST85OMNqStodCajzQL%0AC3qkz8eFI1cY7BxOdXxUJB7+yg5kZf7HX9U1zvoucC3YjEE0UOOopMxWvKjn7+Cb51FVjbQMB5Io%0ATDCOrz/LqqqhaToGgzwRslSTGoIkptomX+0n4I+w64lVHN3XRCgYpXZFEeFQjFd/dJSv/ddHGR7w%0Ac/jtRgxGBU1LNZ6auIakBoKAbJDo6RhmZCjAY59fD8Dhty8AUFadO0HQHBsNcfDN8+MVGOAfCS9K%0AgXAoGuDFjjN0hEZvPhh4sePMgudeLPKsLjZnluExzL8xCiZHGIp3oIgmiqwN1DvvpdDagEFKtb2d%0ADgGnksky9/2kGws563uLa4FjDMbaaRzbO6uhr03LpDZt9mqoHNv09EqW1c7T9aumvbY0PZuls9TH%0AK6LI9oJSthcsPEIzHyxGhS/sWDnttfLcNHR0OgfHyHTbWFaahyKJJFUVRZKoLcqiIj8DRZYmdvqb%0A6ooxGWQSSZUV5XksLU1tCIuzPGyjlNa+ERJJNRUdGL/ns9x2PnHPnVNkvGsMvSfdQeulPhK3qFvu%0ASrPTsLGC914+STyaoLd1gObznSxpKLppV7XhPl8q9BuJgwDebBfLNs2t5X324GX2/vQYalJFlASq%0AVpbwmT95kOrVpZit0/tEV68po2JFMZ5MJ69//yDJeJJT71ykuDafhzOdONwLF+WRZBGLzYTVubiI%0Ax1xIxJLs+fFhOq70AmAwKax/aDlP/P5OckszpkUcdE2n7p5yMgu8/Pzv3mKoZ2EL3QQEGcG047ac%0A968SomqM/YOHGIwNzzuu2FpIgSVv1ozC1ZMtRAIRCipz0fUUkXQhxno4NsxPO1+kO9KHIsj0Rvtx%0AKg4yTAuPcJjMCm1X+3G6LNSvLiEtK5VDdXltrN5cybWLPdidZjbdXz/5IQF8w0FEUaC3Y5igP2W4%0A4/EExUuy2LirjmRC5Rtf/OfUeQ746e/28cX/uBNFkThz5NpkMxtRwD8aTqXSukdThn8csUiCspoc%0ANu2qQzbICELK0Lffp7InAAAgAElEQVRd7efpbzyIyWzg8rnORRl6WZQ+MlnoqfAYLDxW0MDa9IU5%0AZg4lg1rnNqqdm/EYcpGE+U2DQTRTbF2OU8kkw1jEiZGX0fTbnzr8MGEyKDy4evq6rsgSNYVZ1BRO%0ATzNYjAbWVc2uAGk1Gdm6dGZTJFkSKc9Npzx3plKj12FlS/3tcVhmw11j6FdtqaT9Wj+H3mzE7rKS%0Alrm4HuiyQaawKpfimjwun2wlmVA5995l1u5aSrZ1bolMgItHrzHQOYyu6yhGmaUbK3DNIX+rqRpv%0APPcuY0OpEFpajpudn9tA/foKFMPMr1uSRAqWZLPzcxvovtbPqf0XCQejvPfySVZur1mUob/dGBsO%0AcvClkxPcgpLaPHZ8Zh155ZkzCIOCKOBMs7PpsVV0Nw/w6r++MyOPPhv0+An0yM9A7U+9IBUjOL6O%0AIJhmGa2hxxvRY++A2gp6GEQPglySyusr1TeMPY0e3QtqJxAH0Ysgl4NxI4KcehC1wF+D5kOw/2cE%0AcfI31eOn0MM/QDDtRDBNEi51PQnxw+jRfaD1pqIPUjmC6b7U3DdZIBcLWZRwKU78iSAx7dZyuZFQ%0AjPQ8D0s31yyq/LQ3OkB3pJekrpLUk3SHexmOjy7K0G+4r46Simw6Wwd56QeHKa3KuWm++8Vn32P5%0APeXkFHjRVI2hvjFgXBY3w4HRpGAwyCTGOSnJhIqaVLHaTciKhMlinDZXRV0eRUuyMBoVLp3tmDyQ%0AkNpAKMbJKKGaVEnEk9gdZmSDjMVqZDElJIU2D3/W8CCnR7o4PdxJo6+H4ditlXzdCgSg0Obl86Vr%0A2JlTjWMBRLwMYzHbMr5MobUes7TwdVUQBLzGPFZ4HsJrzKctdOeiE7/GB8NdY+hHBwMYjDKH3rrA%0A4bcvkpHjwmI3zXgEtz+6nBUbl8z4/HWyVu26ci6fTLFSGw9fYaBzmMyCtDmZjpqqcfbgJUbH835G%0Ak4ENj6yYaKxxI1ovdnH1TDuaqiGIAvnl2ay7v2FWI38d4rixX3v/Us69d5lkUqXjcg+XTrRQWJkz%0AbeH6MNF45CpjwymHRVYkliwvpmJF8ZxVAYIg4MqwU7O2jMOvnWa413fzg0g5CIbN6GoPhH8AWgB0%0Abda1VY8eQA/9ExAHqQJEK6i96InLCIILphh6PfI6euh7IBhBLgdUULvQk9cQpCwYN/QkLoLWD9wQ%0AKdJGIH4ClPrpr4d/mOISSJkg5YMeh9g+9PhBsP0hgmHdbTX2NtnK18q+TFyLk9AShJJhAskwJ0ZP%0Ac2T4+LyfPf/eJV75xz34BsaIBKN4slwYLEYUg8wffee3MJjmzw1aZStTfwiDZMAszeaAzQ1JFimp%0AyqGwPJPcojR++A/vTDP0kiSiJjWSSXWiUqP1ch+f/eo2DEaFsdHwFIdRQBgXGNGnMFtNFgOKUaan%0AYxiL1YhveLLctLmphwefWo03y8nhty/OSuKcatiMJgWLzURn6yAuj43hAT8FZQvP0VtlIyvTiqh2%0A5fBowVLG4hFaAkOcHG7n5HAHLYGhiZKw2wEBMMsKLoOFUns6a9KK2JJVQbbFseCueB5jLm5D9i3r%0AORhFG+W2NROkvV/j44e7xtCfOXKNg2+cJxFL1aCPDPpn9TzrVs9dMmd3WalcWUJarpuh7lECvjCn%0A91+ktL4A2xzh7taL3bRe7CYRSxmCoupcliwrmvMYl060EhoPNVpsJmrWlGF13tyrVowyhZU55JZn%0A0d7UjZrUuHSylfUPr/jIDP3lky0TYUt3hoPSuoI5eQnXIYoiOSUZ5JVlLsjQC2IWuuleBDT02Fsw%0AT/hPjx8GdQDB+Zeg1JJa5pIpYytMX6T02F7QAwjO/wVSqhwO1PGxizNWk8c/hR5+FsH8BFg+w8Tj%0Ak2xBD34bPfwDkPIR5KJbmn82SIJEpil94nfQSdULj8RHbmroK1aVUliVO3HvygYJQRCIReLI8zie%0A15FvzuGB7B0cHT6BQ7GzPWMT+ZbFsZr3vnSaM0euIUoCBqPCw59dO+396mUFvPmLE/zVH/+Iz//B%0AvRSWZXLvJ1bwd//tJdxeG4IokJ2fUjozmZVpZZtWW+q5yCtKo2Z5Ec/9zR4yct0IAhPleg88tYZn%0Av7UHm9OMwaSQmTdJvjWaDcjKdKc1PdvF6s0VPP+dfaRnOVMOiFUmqanIC2ymIgoCNsWITTGSabJT%0Aak9jc1Y5gUSUb198Z1pe/sebv0zOdVa8rk9EFGRFXtBvJFz/EwRkUcIoShjE2XlMmqYjCMx4TxLk%0AD6R7IQgCkqBgExeuSHfyaDPf/H9fpKahgM9+aROZOS7ef+8K7+1roqNtiGRSJTvPzdqNFazfUonb%0Aa0OaJRql6zqxaIL+vjHOnmjl4rkuutqHGBtNkSHNFgO5BV4aVhaxdlMFaen2OUnOuq6TSKh0tAyy%0Af08jTee6GBrwE4slmTU8KQisvqeMr/zxTqw204y5wqEYTee6eG9/E82X+/CPhRFFkaxsJzUNBWzc%0AUUNOrhtZke54f4W7xtB/+qvb+PTv3LzueK6d9vX3SmrzqVpZwsHukwAcfv0sOz6zHqtjpl6zrumc%0AP3KFntaB1OcFgS1PrJ6XDd98voP4eGc8k8VIQeX8hLqJcxMEXGl2sgq8tDd1A9Da2Ek4EIGPqIa3%0A7WL3RNje7rKSNUet8Y1weu24MxZYzyqIE/Xo+s1WG9ENxCHZBFJOKhQvOGZfpMQ00MKQvAiiAwQn%0AgmD9YEI+kV+m5jTeA9qUnLloSe3wY3vHXy/6AAeZHZOlfQKiwIL6eRuMCgajwoGfH8WT6aRuYyr/%0A+Pd/9G/89l99FsNNdBUMosKn8z/BU/mPTRx7sQvSI7+xjod/Y9K43/j52pXF1IyX1l1/74GnVnP/%0Ak9cJWZN0sN/8410THZUFUeCvn/8KkDLqOx5bzvZHl5H6gSebXm17uIGtDy2dmGsqnv76gzM6NBtN%0ACpvur2fjrrqJub7ftpeL/g7qXYtXKhMEAVmQkEUJs6SQa3FhkpQJWVq3wUKa0YogCCRiCZrONPPG%0AswdYc38Dmx+fve3qraKnuR9PlhOL/YP1JrgdSCSSjI6E6GwbovFsBz977hDvH7qachrkVJRnoHeM%0As8fbOPROE//h6S1U1uXN0OcIh2L84vmjvPD8EaLRBJIsYjTKSONSteFQjK72YY6+e5ndL5zki1/d%0AxuoN5TPm0XWdeCzJnt1nefYf9hEOx7HZTZhMCgaDRCQcJxiIomk6oiiQluHAYjXiSbfPcEB0Xaev%0Ax8cz39nLwb0XEUURk0lBkkR04OJQkDMn2vjlj9/nC7+zlR0PLsVsubNiTXeNoU+F1j+415OZ72XJ%0AsiKOv91INBSj43IPzec7yC5Km2HAA74QV0614RvPt9vcFlZtnymOMhW+QT/Jcba5YpTxZi5cwMFs%0AN+OY0hHPNxQgeYvkw9uBqSFQk9WIw7swvoDZZsR6BxYTwbQLXe1EDz0H0dfBuBUM94BcgCBOd4YE%0A8+PoWh964Nsgv5gaq6wCOX9aLn4x0JPXQA+g+/5ojhO0wsdQ6S4ZTxKPJdA0DU3Vx1MvC3M+Yaqp%0AXTwEUZj38zeGzud6DZiWXps65sZ/T722uea6cb6p42+cS0NjMOqjJdiL22DHKpvoi4xQYM1gLBEi%0AriYxSQb8iTAJPUkkGSPT7Mat2KYdWxAEMs12nIppVv15xahQv7GSnpb+iQhOwBfCN+hHS2pYHWbs%0AHhthfwR3ppPASBBREpFkieHeURLxJGk5bhSjwlD3CLllWanPqhqSLPHGsweo31BJTmkGOSWZc/I1%0AVD1JJOknrI6R0KJouoogSDiUNBzK/HymxWJoMMDPf3AYURBYurKYmqX5uL02RkeCnD7WQtP5Ls6d%0AbONnPzjMl762nYLi9GnfqaLIZOe5cbgt5Dst5BZ4KCzJwJtuR5ZFRkdCnH6/hcYzHbS3DPKL54+Q%0AneemuGxmFcC1K33869+9TTyWpLahgIceX0lZRTbxeJKLZzvZ/cIJmq/2YTYb+L3//AAr1pbOqncy%0AMhTkO998nZNHm/F4bVTV5VFZk4fbayORUOlqH6LxTAfNV/r47rffwmCUufehhjsilHMdd42hv12Q%0AFYkly4rIL8/i6pl20OHgSydZfW8dZtv0H635fCcdl3omdrUrt9XgTJu/AUkkGEPXJkuIjIvw1GRF%0AQjFOEYoJRKexhD9sRIKTmtmSLN00bH8dsiItKOy4WAhyCYL9G+iG99BjByD6JnrkZTA9AJYnEKTJ%0AEhxBqUBw/Dl6dC96/F2IvIAeeRHB9Ai6+REE6WZ5V238bwr0OIguBPvXmdOgyx+8F/vtht1ro69t%0AkJNvnSOZULGPh8R/jYUhoiZo8nfSGRnCJCpszVzKc237+NOaT9Poa6M3OkqmyUV7aABFlNnbf4bf%0ALtnFCk/5DBcn0+zAaTDTf5Me8dcx2DVC46HLhPwRYuEYu764mQtHrrLxsVU0HW/G6rAQDoRpPteB%0AmtTwZruo31jJL/72Df7g21/k7LtNhP0Rimvzab3QiSAK9HcMkVGQhuHGnSg6wcQIPZFLtAZP0R25%0AxFhigLgWwShZWet9nHVpT06MV/Uk3eFLxLQQFslBrmXuSqS5EApE0TWdT3xmDY8+uRrneL8RXdfZ%0AvKOGH/7Lu7z1yhnOnmjj5JFmsnLdGKesQwajzMp1pVgsBkrKM8nIds3YYe94cCnf+9Zb7Nl9lu7O%0AEc6fbp/V0O/dfZZQMEZ+URqf+dJGGlZORnAKS9KxO0z87f/aTTgU58K5DtbMwgVLJlVe+dlxzp1q%0Ax+Gy8Bu/tZntD9RPO2eAtmv9fPfbezhzopWffv8Q9SuKyF6gpsut4OO3/fgQUFSdR0lt3kSns7Pv%0AXmK4zzetjCYRT3LtbPtE2F5SJNY/tHxeUh2kNJcnuUPC4hbUG/JnuqYvqrTndkPTphg6Yf60yFSI%0Akogo3SFDIjoRzA8iOP87guO/gGE5RH4B0TdnGetGMD+O4PhLBPt/ArkMPfITiB+aHCPIoN+Qg9O1%0AFKNfv0H0RBpfHJQVKZb9bH+LyFN+WKheuwSn107z2XY6L/ew+Ym1d1yi+FcLOmvSKvlc4TYax9pR%0A9ZnOdzgZwyabqbDnUmXPp8KRO6uCWqbJjkNZeLTLYjdRVJNH+bIims91YHVY8GQ6uXa2DQBnmo3z%0Ahy7TsLmaJ//jg5zYc376mY+vR5WrSimuyWPz42t4+OntM5x2HZ3RWA/HR17irb5/4LTvdQZircS0%0AEPqNDu84NF3lxOhLvNL91+zt/xdi6sJkpm/Ekuoc7tlcOWHkIbUOpmU42PHAUnILvETCcS6eT+XM%0Ab4TbY2P91iqy8zyz5vHtDjO7HluOJIsE/REG+mbOoevQ1NiNIEB6poOq2rwZY5avLcXmMJNMqly7%0A1DfrtXR3jHDsvSvEYwlW3VPGzkeWzTDyAEVlmdz/2HIsViPDgwGOHLg873f0QXHXGPqTB69wZG+q%0A9Gw29HePsv/VM7Rdnf0HmAqHx0rFiuKJErmAL8Tp/U3Txgz3+rh2toNwIHW8giXZlNYX3LQ8yWwz%0ATrDSNVUjFll4i0g1oU403oFUuPy6M/JRYCoJUFO1BWsYqEntzkQi9Ajoqe9HEIwIymoE81OAiq52%0ATB+rhVPEPkFAEG0Ihk0I5kdBj6QY/tchekD3gz4yYex1bRQ9cRH06WVRgnFj6vjR1ybOY/Lc1PHz%0A+/jVEgeGA6mSMY8Nq8vChcNXJoRrfo2bYyL5MMVuX++JENMSxNQEBlEmqsYIJKNsyajDJM1OoM0w%0AO3AaFk4GPfDzY/S3DxEeCxMORLE6zHiyXVx6vxlBEEjP805KawvXzytFvNM1nXgkQTyaule1eTYO%0AgcQQp0Z3c2b0dYLJEUyijWzTEgosc4u4KKKRLFMZOhoj8S76o80Lvq6pKC7LJCN7ZopTEATSs5xU%0A1OQC0NE2yPDgwiIhUyGKAi63BbNZIZFQJ5RKb4R/NIQgCJgtBoyzVKRYrEZMZiWlphmY3Q41nm5n%0AdFwD4p4tlbM6HtdRVZeH0SiTiCe5fLF70de1GNw1ofuT710hFIxRXpOLxTbzQRkZ8LPv5dNs2FVH%0AUfn8GsqCIFC7tpyc4owJZvh7r5zkgS9uRpJTT3PnlV6aGzsnPrP6vnocHutNyUjuNAeSnNJ4TyZU%0AxgZneo9zIRqKERqb9IodHttN1cvuJOxTPOx4NDFRTXAzxKNxYuEF1HzrCXRtFPQx0KPju+gkJC+i%0Ai04EwZ4i1Y2Xq+mRV9DVbgS5EARXymjHj4FgQJCmi03okR+h6yEEqRAEB+h+9Nh7INgRpILJgcoq%0AiB1ED/4TGLcBOnqyEeLHxnPuU2DcAfFj6OHn0bUxBKUCkEEbS9XqSzlg2oEg3LkQ3K3g6ulWhntH%0ASc/zIgipiMvU2zimxjnjO88F/6V55ym05HOPdxVmefH8i192v8ZIfBSTZGKtZwUltiIgJQjUFe6m%0ANdyJL+4jrEaQBBm7bCXHnEWxtQCv0XPLPIGYGqM93EV7uBNf3E9UTS3QJsmEx+Aiz5JDoSUPo2ic%0A89mWBJEzoy20BvupcORiEBUsspGXu4/SGR7Ea3Tgi4foi45ikowEJYXYyDVWe5fMIE3aFSNeoxVZ%0AEEneEBkIByI0n+vg0okWDCaF/CXZjA0HkRQJs9WEzWVGlESsDjNmuwmjxYDRbKBydRkXj12j6Xgz%0AdRsqMJgUFIPMa/+2n9bGTvIrUpUSniwXJ/acp/1iF5ufWDsRnVT1JG2hMzT5DxLTwhRa6ql0bCTN%0AWIiqJ+jomB4lmIpccyWyYCShR+mOXKLAunh1N4/XOoO1fh02u4nMcTLy6FCQUHD2dUXTdMZGQ3S0%0ADdHf48PvCxMOx0jEkyQSGmO+EPHYZKe72WC2GtGHAkTDCRIJFeWG/Hs8liQRVxEEAcscKdnOtiHC%0A4TiqprP3tXOcOHJtzutOJjRCgRiqqjE8sHgHZjG4awz9zSApEsnkwnfQ2cUZlNYXcPVMG9FwnLaL%0A3XRc7qG4Jo9YNE775R76x2Vf7S4LSzdUYLLe3BMvqMjGYFRIxJLEIvGJ0P9C4B8NMTSlJC2nJAPT%0AHWZjzofswnSa3k956SF/hJG+BdTFA0FfeEI/fD7o2iB6+McQPw4kUsZS19EDfwkYQV6CYPvdyZC5%0AHoP4UfTY26ALqTI50QaWz4Pp3hsmj0L0IDpvAmKqnl5wI1i/kCLwjUMwbUXXhiD6Gnry8vhxSxBM%0A29Gj70ybUpDSwPo1iL6EHj+KHtsHqKnSPsGJIOXwcXyk1KRGSV0BDVtmF8xJ6gmuBJrZ039g3nlW%0AuRtY4V6KmcUb+iPDJ+gId2GVLHgMboqthfRE+9g/cIgm/xWG46NE1AhxLYEoiBhFI07FTo45k7Xe%0AVax0N8y5S571mnWVy/5rHBw6Ske4i5G4j4gaIakl0QFFVLBIZlwGB4WWfDamr6XSXj5rNcPO7BWE%0AklFUXSPT5MapWHg0dy0RNU6pLRuXwcax4UvkmNMos6V6lb/Wc5wVnnJuzHZJgshnSlaxIbMMTddJ%0AM00SXGVFJi3HzbYn140LUDnY9YVNhPwRRFGgtD7loAqCQFqOe6JF9tJNVaTneYhF4uSWZmJ1Wrj/%0Ai5uJhuMUVefhHdf23/jYKoZ7fUiyOI34FUgM0RY6QzA5TLZpCWu8j1NoXYosGggk5ldk9BrykQSZ%0AmJZkON4179jZIMkixnFG+mwwGOSJMspwOE48Nj2qqOs6o0NB3nmrkTMnWhka8BMYixCNJEgkkqjj%0A3Ss1df4UqCBARU0OnW1DDA36udrUQ3V9/rQxF850EBiLIMsSZZUzJXkBfKMhEvEkuqZzcO/FhX4N%0A0yK5dwIfv1XpFqCpGsP9fvyjIQzGhV2SYpBZtqmSY2+cpbdtkEgoxrE3z1Fck8dI3xjN5zonQtVV%0Aq0vJKkqbNwxzHRXLizFajIT8ESLBKFdOtaX07m+SE9U0jcGuEbqv9U+8VlKb95GWwhTX5iH8PBXR%0A9g366bjSi67rN41qDPeNMdA1cvMDiG4E08Ng3Dj7+4IVxCkhPfODCIbV47lzFZBThl7MRBBvIEma%0An0QwbkuF09EAJVVmJ2YgiFNygaIHLJ8G46bxsVIqnC/aEIz3wY1sfrkU3folBNND46F9PRVxEKwg%0ApqdK+D5mCPsjvPHMft76/rup2nGDzFe++bmJPK2AiFW2YJOtRNQo6h1MPyT0JAPRQToiXfys82Uu%0A+i8TUaeHQVVdJayGCath+qODdIV7CScjbE6/B6N0c8c3psbZN/AuBwaPjCv7zUw5xbQYMS3GaMJH%0AZ7iHq8EWHs7Zyab0dTOiB0XWmcStUvt0PYHWkIvL/i5OjzaT0JPkW9Ln7HJW6cyi0jkz6mgwKWQX%0AZ5BdPJUoOj061N8xxJ7n36O0vpC0cfKW1WGmvKFo2riSugJuRGZBGpkFM1UN/YlB+qMtAJTZVpNn%0AqVmweI5FdmIQzQSTIwRv4hTMhXlN8BTe0o2cJV3XGRkM8E/feoszx1vx+yOkpdupqs+nsDgdj9eG%0AxWbEaFLwj4b5u/+9m3h87nt726563n37Ir3do/z4mYM8/KnVLKnKRtPhUmMXL/zwCP6xMO40G9sf%0AqJ91jmRSRddTJXj3Prh0oofCzZCRdXvb696Ij7Whb7vSx0vPHSYUiNDS1EsyqeIbCtyg6KUTCyfo%0AahvCnWYjp3Dh8py19ywhqyidvo4hErEkJ/Y28vjv3cdg1whXTrelBgmwfGsNnsyF1bKXNRRSWJHN%0A6MAYyYRK68VuLhy9Rt36JXMaSF3XGe71cfpA00R43O6xpsR2HB+doV+2uRJRllATKuFglKtn2ulr%0AH5ro/jYbkvEk7Zd66FoAV0IQzKAsvHmMIHpSRnghY6V0kBZWCiSIzukOxXWIs4TgBSEVmp/tvXGo%0Amjb/4nXjlHDH2lMCbHp8DUu3VE+UmgmiMC0lZJKM3Ju5hXvSVqPqKlE1SjAZZjTu459bf3BbDX9S%0AS9Dkv0JYjXDWdwFVT+JUHBRbCkgzeUHX6Y70ciXYgqqr/P/svXd0Xed55vvb/fSGftBBFBaQYIHE%0AIkoUJaoXy0WOm+w4ceKUGycT30zuJDMrc2fmTnLXSiaZzL1JvJIoiZNYthVJVrMkWxJJkWIRu1hA%0AAgRA9HoAnF52u38cEAQIgAAp0hJv8mhpLZ6y28He3/t97/u8z2NhMZId46cjeyhxFLLOv+aaE82s%0AmePN4Xd4a3g3U3oUGxsRkQItSI27ioCS/ztP5Ca5lOxjMjeVl/dND/Evfa8iCxLbCu68br2A1lAj%0Aa3zV2NP/OSQV8Sa0A1+NUEmAR79+Lw6P46aV9TJWgoQewSF5CWnlqOLyxxxRkFBEBzY2OWt5pb3Z%0AuMznWWwBYZoWuekFl6JKyLM4S4Zu8sbLJziw5zyCKLDzwWY+/aUtFJf4UTUZWRbzvg6iwEBvBEEU%0AyS8QFsbqdZV85Rs7+N6z73H8cBcdbUP5QG1DJqMTj6Xx+Jz80rcepKp24bHF4VSnS2MCj322lXDl%0A8sar5SwiPwo+0YHeF3RTvzrMiQMdJBMZ0sksuYwxj9Gtagq1jaU89PQdrGypXGRv8+HyOrhjVzMd%0AJy+RmEox2hfhzMEOBjpHGJpOuVc3halfV7XsmZmqKTz29R20n7hEMpam/+Iwr/7tborKgxRXFs4j%0A19m2TSKa4tCbp9j38lEgTx7Z/OA6qleGP9Y2qHBtMevuaswTFW04faCdPS9+wJPfuC8vPzy7Q8C2%0AMQ2LtqNd7H3xg0UJL5dhWFks20CVbmwFnCdCRXFIH4+Y0LXw9X9+ka7IdEZDyGdEdNOcVi/LD/+W%0AbWNYFqIgsLq0mGe/9Jlbdj7tx7vZ+/xBetsGsMkbPP3+9741I5gjCiJexYNX8cxR4EubGZ7t/h7m%0ANQbH64WFTU+qn/70IC7Jxd1FW7m/eDtBNTizAjYsk45EJ//c8wJ96TxJaSA9xIfRc9S6q/EpC7e4%0AmrbJ4YljvDu6j0k9X2YqUEN8tuJx7ghtQBGuKMZZtk3aTHNg/AhvDr/DeG6C8VyEHw28QbGjiAbP%0A4gqbC8EpqTiXkW34qFA0mVDpzb3nTUsnZ6XxKAUo1+AqLAR7WuZKIB/0bwTRqRTpVG7aV2Au0skc%0AE+N5PQ9/wIVzFkFY1032/OQMum6ysrmcz355K3WNpfP60W3bJps1rpkeFwQBh1PhvkfWEhmP8/qL%0AR2eU8iRJJFwZZE1LC/c/so6KqoJFA3NJWQCHQyGT0Rkdjs4QCT9ufKIDfajIy2Nf3MKjX9jM3/+P%0At0jE0nzxV++bccD6qBAEgS2PtPDmd/eRmEqRjKXZ/+px0onMjFzkuruaCNcVX9fNv/XR9RzffY63%0A/nk/hm5y8I1T5DIGT/7STiobSlEdCoIoYOgmsYkEe188wit//S6peAZBEKhZU8GuL2yjeJlKdJC/%0AmS3LXpAdbxgmetZAkqQZItZy9qu5ND7zaw/kJy3RNImpFK98513MnMldT27EX5CXk7Qsi0wyS+fp%0APl78i5/SfuISmlMhlzEWZfn2JPYxlmljS/FvLOv6roZp53i971t8tua7N7T9rcQjqxuZSOVXN6Zl%0A0R2Z5OzwCHUFQWoLQjgVmVgmy9nhUVI5nS9tWjgNeLMwMTTJvZ/fylD3GBt2ruHNv9/NPEm4acwW%0AyblVLmw2NpqosavkHp4IP4TjKv18VYRm/yq+WPUZ/rLzWeJGEhubi/FuxrMTiwb6vtQg+8cPM5rN%0Ac2sK1CC/Xv8LNHnrF6y9OySNx8IP4JKdfK/3BRJGkpHMKO+O7KPGVYki3nqf8E8CREFCEhVMW8e0%0ADfLJ9OWNO6alkzGTCIg4pRsTouq7NE5kLD4v0Nu2zcR4nK72fHYwXBEiELqyMLAsm7GRvOGRL+Ci%0AvKpgQdEZQzc5fbxnSZOtXM7grZdP8OMXj3HH1nq+8a0HqLiODDHkmfTvvOEiNTjF/nfbuHN7w4Lt%0AdT9rfKID/VqgZdoAACAASURBVGUIgkCoyLssN7TrRbi2mFV31DHQNUomlePk3raZjIE3cLkN79oi%0AOVdDlES+8NuPMdIX4fSBdnIZncNvneLs4Q7qmispqylCUWWiEwnaj19ipHd8Zruy2iKe+ub9rLqj%0A7prBODaRYLQvQiaVm9bHNsmksqQTGXraBud8t/N0H3tfPILH78Lh1lAdec1wSRbxFXqpWLGwV7Qk%0AiaxsreOxn9/B63+3l2QszeRYjO/98evs/dER6por8YU8ZFJZ+tqH6T7bh6FbrL6zDl/Iw8n3zi/O%0A1BcEclaCSPYippXFo5TilIKAgGFnmMr1YNsWDjmARy5BFCRMSyemD6BbSSRBnUmP58wEWSuOR87X%0APeP6EJrkQ5M+Hue/L84K3D0TU/zl/sM8vb6ZZ+7YgGNWujWZy/EfX3+b7onrtPS9Trh8TrTplVDP%0AuX7S8cwShdFbCwGBGncV2wu3zAvylyEJEmFnKU3eBo5O5rXhx7IRksbCJE/DMriY6KIrcWnmGA+W%0A7qTWXb2kXPBdhZt5b+wgF+IX0W2D7mQvPal+6j3XL3l7O0IVnbgkP3E9QsKYwLQNJGF5wWkk00nO%0ASiMKMgXq/N7z5eD8mX7OnuqjqCTvTCgIArZtk07lOHOylwvnBpFlkcY15XNq2YKQ75HPpHVSiSzj%0AYzEqrwrMlmXR1THCmy8fX/I8Mmmd1188hsOp0rAqTGGxb0bydrlY01JFw8oyxoajHDvUmQ/22xrw%0A+BzzxnPLskklMkSjacLlwVuavb0tAj3AitVhispSC/Y3flTc/dQd7HvlGKl4hsGu0Zk/bN26KqpX%0AhRd1a1sMgiBQWB7gm//95/jhn73ByffaGB+aIjGV4sP9F/hw/3xxBIdbo6Glmoee2c5dj29Ec147%0ADdh2tIvn/vh1BrtGyaZz5DK5RSdCH7z1IR+89eHMa0mWcLhUHC6NLY+08Bt/8pVFj+Pxu3jiGzvJ%0AZQ32v3KMyNAklmXR1z5MX/vcOrzqUFi7tYFPffN+sukcXWf6Fw/0NsT0AXoS+0kZ4/jVSuq9D+GQ%0AfPQnDzOYOoYsOlBFDzXeHQTVGiLZDrri7yIIAorowp6uHSeMYQZTx2nwPQwIdCd2U+5qRZOarvkb%0AzoZu5ZjIDRLXJ8haaSzbwKsUUOqowyHlDY8sO0+0QRCQlpmmnEil6JuK8ql1q+YEeQCXorC+vJSf%0AnL/IL229Y5E9fHSsWF+D5sj/vQ++doy6ddXXZVd7s6GJKnWeakqd11YndElOws4SmJ4HJc0UWWvh%0AklDUiNOZ6CE5LdoSVAOs8a1EWwapTBUV1vib6JjmBcSMOL3/igK9Rw5RoFUS1UfoS56hzr2JoLq0%0AR0fOStMWe4+slUIRNSrd15YHXwiSLJJMZPjxS8cwdJP6laU4XSqZtM75swO8+vwRMukcdY0ltGyq%0AweO9MjGUZYl1m2p458cfMtAb4aevnWL7favwTRuUJRMZhvonePVfjjA+Fsft0RZtz4P8xEF1yMSi%0AKY4cuIjmUAgE3TPPiiCAokj4A27Kq0KEFlBJdbpUnnz6Tgb7J+lsH+bZ/+cdBnoiNDWX4/U5826N%0ApkUmrRObStHbPcZA/wS/8wdPLds06UZw2wT65tZb99Ct2VJPaXURXWf68rVm00ZWZRrXV1Net3yL%0AytkQRZHK+lK+/p8+w6E3T3Fy33n624eIDEdJJTLYloXmVPEGPZSvKKZhfTVbHm6hvqV6SfU9yEvt%0ARoaniE0klvzu1TANk2QsnV+hL6A0NRuXW3k+/5sPU9lQyvHdZ+m5MMTkaJRMMocki7h8Tspqili5%0AqZZ7PtVK06ZazhzqwBtyM3RpbMH92li45WJW+p9Et1KciPwdYedGVMlNR+xNNhX8Ih6llI7Ymwwk%0AjxJUa+hLHsKnllPve4hYro/O2NsAuORCXFIBE9l8K6AqeqazA8vDVG6UtthBLiaOM5btJ2XEMOwc%0ATd472VXy1ZlAP5rppSt5Ck100RLYibyM1K6AQDKr0zsRZUO5MSfYx7NZ2kcjyLeQiAdg5gxMWWJF%0ASzUrWj5+iV637KbGVbVkb7wsyrikK66SuqVjLaBKBxDNRRnKXJl4VrrK8chL615cRolWjIiACaSN%0ANGOZ8UW/m4pn+Mnzh2fOf7aCpOpQ2P5oC/7Q9WWTDMtiIptkMDXFWCZBwsiSMXV0y5xuBxS5r2wl%0Apc4bS49fCz6liArnKvqSZ7iUPEkoWk5L4CF8ymJjn03SmOJC/AAXYgcw7BxlagPlzuuXwHW6VFav%0ArWRsNMY//NW7hCtD+AIukvEM3Z2jpJNZSssDPPKpjaxsLr9K517iwcfX09E2RG/3GK+9cJSzJ3un%0AxXcEJiMJOtuHcDpVHv9MKx3nBzl+uGvRc9EcCg8+voHnv/s+baf7aTs9t11QEPI25aXhAOtba7j3%0AoWZWNlfMN2raUM0Xfn47Lz13iLYz/Tz39/sIBN0UFPlQFAnDMIlH00yMx8lmDcrKg7c8wXbbBPpb%0ACadb40u/8zj9F4dnUpqKJrN2W+OC7W1RfYoTk0fYGLwTn7I4X0AQBQrKAjz0le207mqm78IQ40OT%0AJGNpbMtGc6n4C7xUNJQSri26LjvaujXlPP2th0ktU8RmMVQsoPl8NQRBIFTi58Ev38WGe1fRc36Q%0AieEo6WQGSRJx+12UryihemV4xu63or6Up755P6N9eVKav2D+7FeTvDgkP6rowrRzmLYO2KTNCD61%0AHElQUUU3MT1PyMqYU4S0OmRBw6eUI0ynZDXRhyYFiOvD5KwELrkAh7w8wlIkO8SB8Zc4Hd1Lzsq3%0AeS0WgHJ2hn1jz6OJLsLOesqcSxO2ijxu6otCPH/yNEOxGGG/D1WSSOV0OiMTHL7Ux9e3bFpyPx8F%0Anad6CJYGKCz/ZMjzOiSNQm3pc8nzBK6sci4z2hdCwkgSyV5p6YxkJ/jx0E9xSstjkA+mh2ekbXXb%0AmMkMLATbtslldKKRBH0XRyitLiRQ4GFqPEFkJMqG7Y3LDvSWbXExNsahsW7OTg3Rn5xkJBMnrmfI%0AmPqMd71LVmnwFV8z0E9mU0zlUjMVdo+iUeRYuuyoSW7qPK30pc5yKXmSE5NvMJkbpMLVjDbNwLds%0Ak6g+SlfiOHF9jKFMO52Jo8SMcRySh9aCJ3HcALHWtmw2bq6juNTPe2+f48LZfro6RrAtm0DITcvG%0AGu7auZI7tzfOE9URJZFVayv42q/cy56fnKXj/CDtbYO0ne5HUWWCBW5Wr6vk7vtWs2nLCl59/sii%0Agd62bdrPDjLYF0GSRQIhNwWFXjTtioWvYVgkYmn6Lo0x0BthdDjK16eNdmZDEOCunasIhNwc3t/O%0A+TMDDA9M0ts1OkPuc3sclFcVUFFdQPOGaqRbJRk+jdsq0A/3TXDs/Q4GusdIJbMLegTveGw9G7bV%0AX/e+tz+xcdnfjesxDkTeo8m7+pqB/jJkRaKksoCSyoLrPq/FUNUUpqrp+rzBPyoUVSZcW0y4duks%0AR6jEz31Pb7nmdzJmlIw5Rc5KIgsOJFEFBNxyCVO5XrxKmKwVxzG9OndIQdLmBIaVIa4PYk8PzIIg%0A4laKiOq9JIxRCrR6JGHplG3OynB08g1OR99DQGR94D5KnXVMZIf4YOL1ed8vc9ThkYPE9Ul6U+eW%0AFeiLvW6euWM9L546x56L3SSyOpZtI4kCQaeDn9u4lkdWzzfHuJlQHAq2ZS9Lz+FnAVmQ8Miupb94%0AHchauTnBuT89SH968BpbLA7TNslZizO03T4nn/+1XbSf7OXYe+d57Jm78PicJGJpXvjObpZLZMua%0ABj/qPcmbA+c4Hx1mKvfRJu2d8TGe7ThA1jIQgHXBCr5WvwW/uvRkp0irZlPoCbJWiqF0O22xffQk%0AP8QxzXMxrCwX4x8wkGojZUZJGVEsTFTRSWvoCeo8NzZZ1XUTWZHYck8TNfUlDPRGiEVT2HZeFS9c%0AEaKsIoi6QJYzZcRxah42391EbUMJA70TxKNpTNNCViQ8XgfFZX4ivja8fic7HmymqNS/YGtcT9cY%0Af/9X73Lx/BCtW+u5Z9cagiE3inrleTHNvMf88Q+6eOl7hzj7YR9HD15ccH+iKNC8voq6hhL6eyNM%0AjCdIJbIYRj7QO5wKXp+LohIfxWX+6y4PXy9um0A/3D/B83+zl8O72xAQUB3ygmm55jv+ddTVbnfI%0AooOcmeDc1AukjAiFjpW45SJEJBp9j3E++goiCg4pwArffQBUebbSGfsJRyN/jUsKoczq9/XIJYhI%0AiEh4lIVVq67GQKqdzvgJDCvHrtKvstq3Da8SpCN+fMFAr4gaRVolk7kRRjO9C+xxPhRJYk1ZCaVe%0ALwPRGPFsFtOyUSSRgNNJTUEAr7b8TM6NIBVP89N/3MfuHxxAc6nIiszX/uBzKB8TG1gURJRlkr2W%0Ai3xwvnZL5/VgOWZSes4gMhIlGkmgagqRkShjQ5MzNtXXQiST5B86D/Ja32mG0suXyb4Wyl0BzkwN%0AMTbtjDeeTXJHYTVbi5eekMqiSo27BVV0cmLyx1xMHMkHdDPParcwiRvjxI0rJY2QWsHG4KOs9u9A%0AEZav3z8b9rQmvySJlFeGKF9m3znAyal9bCl4GEWRKK8soHyBhZRt22iZNJIkUl1XRHXdwv3vb79+%0AigtnBigpC/DML99LVW3RgiQ827YJV4R498cfkohn6Lu0uEiQIAi4PQ6aVn/8LXa3TaA/daiTEwcv%0A8sCnN7F556pFpWFD18mQv1FkzSxHJg7Rm+rGq/i4p+h+alx5prxpm/xt11/wYOlj7Bn9KQkjzpaC%0A7bSGtmBjczb6IYci+0mbKe4IbWVLwXYuJTs5HT3FrpKHGUoP0pPqZq1/PU7JyQv9z/H5ymcYSPdy%0AILKP8ewoIiJlznK2F95L2Jlnux6KvM/RiYOoksamwJ2sD7bOpD5fHXyRalcNvakeLiYuUOOu46ny%0Az1/rEm8pypzrCahVCIiYto5LLkATvYBA2LURr1KGjYUqenDJ+Qc4pK1AC34Ow8qgiE6qPVcU9WRR%0ARRadBNQq3PLyWmL6UxeIGxNUuBpp9t+NVw4tWdMNqCVYtrmkNOhsyKJIic9Die/j6QLYdP9aqldX%0AICDk2ytFAWkBH+2fJa5XkGbJ/eWvjsvWwtWuCmrc1TfcItewDCJeeV0R1Q2lPPuHr5KMp/H4Xdxx%0A32oKiq9dR0/oWf6mYz8v9Zwiqn+0VfxslDi9bAxV8NZg3qCrPznJyYl+thTXLSvHoIgOKl1rCKpl%0ArPHvpCtxjMH0eab0EXQrg4CIS/ZTqFZS7V5HlXsdhWoVijifUf5R8PrgP6CIGg7JSc7K4pZ8iIJI%0AJDeCW/bR4r+LS6nzHJ3YQ8pMEFSKCDtrOR09hEN0ots5mv1bCCgFnJo6wEiml8fDX2cqN0Zn4gzl%0ArhWMZwcJKkWUu/IeGW1n+rEsm3BlcNEgD/n71utz4PJoxOPpuQ6fn2DcNoF+pH+S0vIg2x9eS93K%0AsmXfWJZt0xOb4rmzHxJ0OPjVjZtvyvnEjChJM8EDJY9yKnqCQ5H9eGUvhVoxtm1zMXEBz7iHO0Pb%0A0CTHDKmoO9HJ/vE9rPW34FMCvD3yBgEliCTIxPQoGTNDVJ+kJ9nFCk8DNhYJI07CiPP64I9Y7V/L%0AvUX3kzbTJI0kmpifSZ+PneXo5EHuK36ItJnmxNQRZFGhJZAvSYxlR2iPt7Gt4B6ay1vIWcswnbmF%0A0CQvmrTwpEwWNIJazbz3JUHBp8wvV9i2RcqMYNk6HqV02cIdMSNC1kwTdjbgEF2z7qnFV3Oa6Myr%0AgNkLu1ddD2zbZjSR5AfHT/OtHVs/8v4WQ2Iqxb4XDtPbNoAoiez8wjYqG8tuI+/KpSELMpqoYZh5%0ADYladzVPhh9etOd+OftbCr6Qh11P38nWh9ZimhaSLOLxOa/ZMWNYFs91HeHVvtNzgrwsiIQ0F83B%0Acuo8hQQ1F6/1naYturTC5GUICGwurpsJ9EkjR3dinIlskgJtefVzUZDwKUW45SCVrmYMK4uJMV0m%0AExAFEUlQUEUHsqDO8GRuJoYzvdxf8jQHxl9nQ3AHA+kuthQ8hGHpHIy8QdyYYqV3Aycn97E59ACy%0AqNKTPE/CiLK55AEkQcYhuhAFibX+LVyI51vr3LIfn1LAicm9lDtXUKBdyfzlsgY2NpYN19IRsCyb%0Awf5JxkZiOBzqgsz7pWBb9oxUrqLKMO02eCudSm+bQC+IAppDWbBWMxuJXJacmWeqOmQZl6xQ7Qvw%0AyIoG3uzsAPIqZSlDx7QsJEHEo6qYtk0il82XBSQJhyyTMnR000SVZFyKPKcf1yf7aQlspMG7EkEQ%0A2T36FuPZcQq1fP1aEmVWeBtZ6Vszh9zVFj9DUAmx2rcOr+ylL3WJwxPvs7PoAVySi6g+hW4beBUf%0ACT2ObukUaPl0U8bKIAkSXtlPkVaCLCgzK/bDE+9T5ayhyFFM2kzjkb1cTLTPBHqAMmeY1f61+GT/%0AoqSm2xGR7EVOTf4T5c5Wih2rWLbYh61jY6GI2qICMlfDsHMICCjijaUqr8ZIPMHb7Z23NNCfPdhO%0A46Y6fu53nsQ0Lf72957jzofXfyLq9TcLDsmBT/GQNPN99nEjgSRIuG8yF2A2TMPEsmwKSv3LWnjY%0Ats3JiT5+MthGJJs/TwGo8oT4ct2dPBheTUB1IAp59cTTkwPXFegBWguqEBG4LMI8kJyiLzGx7EB/%0AGZIgI0ky3KBy5UeBJjrwygEU0YEmOhnN9PNB5KdY2PSmLtLk3YhDciMLMm7ZhyhIyKJKQCnEd1VW%0Azil7ZsZfWVBwy14EBBySa2aRBNCwsoyu9mEudYxwYPd5WlprkVUJcbqn37LyKnn9l8b5yz95E9Mw%0AKa0tZP0NlIp7O4Z47dk9dJ8d4D/8zS9h5ExO7D3Hw88s4vlxE3DbBPqaxlLOHr9Eb9coReHAjLDC%0A1finMyfpiU2hSQoVPh9fXt2CU1FQZvUoDiRi7O7pYjAeJ2ua/PqmzXw4OsyBgV7cisKqgmJWFxbz%0A9qWLDCcSFLncfLppNSXuK6lXRVTwyvmUkkf2TNcIr6ySJUSK1JJ5Yh1xPYZLdqGKKqIgEVQLOB87%0AhyppuGQ3/eleVEGj2dfCSHYYp+QkpBbikb08UPII7429y7nYaeo9TazyNlPqDKMKKpHsOO3x85yJ%0AnZo51vrAXIJMSCmcseO8UdvPTyIKHY3cX/Zfrns7h+RFFlQmcyNYc/TcF5nN2yajmV5EQcKvLF4e%0AGIknMJbh925j0zsZvWXpv8RUksjgJKl4Gmyb4e5RDMOabt/8/8/fHyCo+ih3ljKUyZtC9ab6iRlx%0Aiuzlq0teLzpO9/HhgQ4+/+u7lnWMrGXw7tAF2mNXjKtqPAX8362fZm1wfh33ep9RQRAocngIaW7G%0As/m224lcirHs9bfgfry4LKqbRyQ3TKmjivWB7UzmRmd+F1GQGc8Oz7S/XvZyuIycmSFlJshZWaJ6%0ABFlUmMqN4ZDcpIw4CSOKV8kTfR/9TCunT/TQd2mcP/2/XmHdxhpqG0pwulQM3WJqIkn3xRHazvRj%0A6CZl5SEeeKyFtRuuv131/ddOsO6uJiZHY9i2jaxKnHjv/L8FeoDaxlI8XicvPruPyEiMyrqivPvW%0AVc9C/+AEO1av4P7qFfzW26/z2aY1OJW5dbqQw8XdlTWYls2fHz1AStf5Ufs5/ujeh2aIUa9dvEA8%0Al+PJxlW8dOEsE+nUnEBvYc+4YuVlI4WrgvrCEqKyqGDa1nQ/sI1u5lBFBUVQcUpOJrIRKl3V1Hka%0A6EpeJGdlCakhFFFhfaCVRu8q2uPnOTl1lO5kJw+VPk6tewWKqHBf8YPcXXjfzHlcPfjk3//4B/iJ%0AdJrhRJzVRTemUbAQYtkMl6amyJkmdcEgIefSK7lirQqn7KU3eZZIdpCws/6axkPDmUsMpDtQRQeV%0AzpWL7vf/3XeYwejyCFaXpXJvBQYuDvPO997H0A3S8Qxthy+SSWcJFvuXm8C4bRBQ/FS5Kjg5dQbD%0ANhnLRjgbPU+FM3xd9rbXA0kSsYFUIovbu3Sduj85ycX42EzLnCyI/HLj3awJ3LzuGUkQqXQHZwJ9%0ALJf+yGz+nzXKXXWookqZoxqX5KHJuxFZ1DgXO4JfKcCj5FtnV/k2cTp6gCKtnCItTIE61xEwZkzQ%0AnTyPTwnRlTxDoRYma2XYENzBULqbmD4xE+hXNJbwjd94gBe/d5ChgSlOHr3E4f0dWJaV96hQJBwO%0AleISP+HKEPc9so677191Xap5lyFJIk6PA0kS0bPGAkZtNx+3TaA/c+wSg70R+rvHaDvRi8fnwOVx%0AzJMNjGx2sWNNQz7lAguWW48PD3BufIwSj4fhZALLtjBsC1W6surXTZOe6BSnRoaoDxbMCxwpI0l/%0AqpcSrZTB9CCKqOCWl05zlTnCdCTOM6lP5Fd06R6q3StQRQ1FUDFsHZfsRhEVPLKX4cwgte4VWLbF%0AeG4UnxKg2d+CV/Hyk+HXmcxFqHWvoM5dT0+qm41mHLfsIWNmkAUZ1zLO6WeNtrFR/uXcWf704Udv%0Ayv5s2+bU8DAvtp2jJhjEp2nLCvSVrlUUquV0J0+zb+x5Nhc8QZFWOT1xm943Fkkjymiml4ORl0mb%0Accoc9dR6FtenP9Y3QKnXQ5Fn6d/esm1G47dmxdXUuoKm1hW3ZN+fNDhlJ03eesocpTNGOHvG3qfK%0AVc66wJplKRnato1pmxi2sag072yomsLowCQv/c0eisuDMy1Sm3etwRec/7fvTU4ykJyaeV3jKWB7%0AyYqbOvUWEeZ43KdMnaTx8fJxFkJRiZ8HH1+PJItU1s7Nju0szhs8bS96HIBS58Kr5g3Be+a8LnPW%0AzHldqIUp1MLcEbpv5r0qV76V1a/MZfcLgsAddzVQ11jCmRO99PVEiE4lMXQTURJxOVWCBR4qqgtZ%0AtbYc/wJ/3+WirrmSwe5Rxoen2PvSERLRFC13L75wuBm4bQJ9sNDDpu2NbNp+7Z7jA54JPhwdJq3r%0AVPkCSKJA1+QEx4cH6YtHOTM2wkA8jmFb+DUNr6ohCiIbS8K83nkBj6pS5PJQEwjSkklT6HIR0By4%0A5CszrsuJ75HMEG+PvslIZogqVw2F6tIr1JXeNQym+zk4vg9FVMhaGVqDm1FFFcM2sGyTYi0vYlPn%0AqefD6Ak8speclWXf2LuokgNJkEgZSYq0Eoq1/Cy2NbSV1wdf4u2RN3FJLjTJQZN39Q0F+qGecY7t%0AaSOduEI4KygNsHHHSgI3QD6ZD4GJdJp3ujqJpNNU+f2sLS7BraqYlsVr7Rco83rpj0WpCQTZWBZG%0AN03Ojo3SMzWFZdu0hssp9/mIZ7Mc7O9jf28P0WyWSp8Ph7y82zqklbI+eD+TuREuxI8wpY9S4Wwi%0AbV1Oew5xfPKnmLZJX6qN0UwvLtnLnQWP4lOurYnwa3dvZmPFtWVEbdvmg95+/uubu5f/0/0bFoSA%0AQK27mk2hFiaGJ0maKYYzo7zQ/xoJI8lqXxNBNbCg7n3OyjGenWQ4M8JwZpQKZxnrAmuWPKbDpVJc%0AHiSTzDLQPTYTsDfcvfAYNZFNMpm7otW/PlSBU1q4BHmjEAQB9ywXPd0yyZnGNbaA8WwvHfHDeOUQ%0A1e4WvNcoS10N27Y4Ofkmup2jyrWWUufyJpYrGkv59h98atnH+VlAFAWKSvzsfHjtLT1Oy91NyKrE%0A5gfXkcvqrNxUS+uuW3vM2ybQb965is07l5ZYzB4/jG3bqJLEU42rccoKggBhj5ddNSsQEGgtCzOY%0AiCMAT69spsDp5KnG1ZwcGUIU8k06DaFCRGA0lcw/iLOeRZ8S4FPlT1OsldKf7qFEK6Xe04RHzgdB%0AURB5uOwJgur8YBDSCtheeC/dyU50K8f6YCulzjC2bVPrXkGJo3RGhKdYK2Vz6C58SgBJEKn1NBDX%0Ao1hYFKiFVLpqKJkO9CWOUh4ofZRLyU4M2yCoFswR87kztBWP7FsWm3hqPM6Rd88y3BshGU0TGYmy%0AalMtNSvDNynQ20xm0gwlEli2zRsdHbgVlbUlJZi2zXeOHeGZdetxzpKLPTs2yqnhYZyKQlrX+cHZ%0A03xr8xYEgem/mYAkCCiitOzapoDASt9mTNvgUOQVhjPdDGe6Zz4fy/Yxlu2beR1Qitlc8ASrfNcm%0Azu1sqCPsW97v5FGXFvaxbRsLi5ylo1s6OStH3JibBYjpMSK5SZySA1VUUUTlut3nbNtGtw10K0fO%0A0okbiTmkzYyVI5LLC88rooIqKsjCwnoWHwe8iofthZsZzYxzdPIkOStHZ/ISP+j7EU3eekodxQQU%0AP4qoTPun6ySNJFE9znhugpHMKEkjxePhB5YV6MuqC/nibzy47PNLGTlSxhUhnnJ3EOkWCKXMllS2%0AbAtzCU2AkUwXe0b/jrCziYBael2BHuDY5KtM5UbYUvjZZQf6f81QNYUN96xiwz3XLxl8o7htAv1l%0ADPdNcPxABz3tw6RTOTw+J7VNpazbvIKS8iCyINJUWMiOqitsyNpAiNrA3FRNU8Fc4QSfBg/VNcx5%0Ar6VkYeEVr+JlS8F2IL/qvhqiILK98N4FtxUQKHOWU+acS74RBIEKV9Wc9xRRoTV0pR1wU/DOBfd5%0AGZWuaipdC6e5mv3rr7ntbFQ1lPKVbz+aN/m5NMaf//vvL3tbAEM3OPtBF6Zhsqq1DufV9pNAocvN%0AQyvq8Woa/2XvbsZS+ZWObdtkDZO7q2so914JlseHBjnY10dtMIhhWpwdG8W0bHyagwdX1BPPZnFP%0AKDzRdH0pMFV0sNZ/DwGliIuJE/Qm25jUh0ibScBGFZ0ElRIqXI3UedZT516HvITYyzN3rKfAtTzp%0A1Yqgn9+6d9uCnx2OHKM93knazJCzcxhWPq1s2CajmbkeAnvHDnA62oYsysiCjCzKKIKMJqqs8jWy%0ALrAG5wLp6KH0CHvH3idhpMhZuZn9G5ZBztIxZ5EUe5J9fK/3BRyihiRK+eMIEpqoElD97Cy+m5B6%0Ac73SVjlShwAAIABJREFUrxdhRylPhh9CFRUOTxwjbWaI5CY5EDmCIsi4ZCeSIAM2hmWSsbJzhHY8%0At7DUlbNM9Fm/pybKN50Ua2OTMq5cjySIt9RLQRBEnJKfCQaZyN2YEuG/Npzad55QSYDyFcXse+UY%0Anaf72PWFrVQ1Lk/o60ZwWwX6kwcv8vJ336f9TD+ZlI6qSuRyBi6Pg9Ub2vnU1+7ikRWNuJWP3//3%0Adobb56RhXX7SEVxC/GMhTI7G2PvyMZweBzWryucFegHwqSoFLheikB/qzFnMc1kUCHu9c1aKiVyO%0AumCInbW1KKLEE00r53AqPgpkUaHGvZYSRw3rAjvImKnp1jsbSZDRRBdeJYhL8i2rR7/EuzxhHEEQ%0A8Gka9zcuvAo6F7vAe2OHyFnZmXapxdCXHqTvKsnXy1rxNjZN3voFA/1EbpLdY++TNJIzWu+LIWbE%0AOReb77woCSKFagGtwfUfe6AXBIEqVwWfqXicancle0bfpzfVj00+WxHV44tuKwsy9Z5aaq6acC8G%0AQzfpON3H3leOExmOUhQOcN+nW6ldFV6wdVEWRCRBnOnwSJu5m97matk2o5kr1+iUFVzy0lmjjwJN%0Acue1LIyppb/8CUcuo3PmYAedp/to3bWGqsaya7ahphIZ9r54hP2vneCeT23i7ic3LuiPMhtnDnXQ%0AvKUBh0fj2O6zrN3WyLvPH+Lnf//TN/tyZnDbBPq+zlFe+ccDjI/E+OKv3k/TugoUVSadzHL6SDe7%0AXz3JGz/4gC//+v2EKpfWn/833DqM9E3QdXaAFc0V2NbCA5kgCIiLpHwF5n8W9njpnJyg3Ouj0u8n%0Ams0suv2NQBAEXLIPl3zz3cGWOu5i0G0Dw9aXDPKLwZ7uDDFsc9E9WFjolr5kkL8WTNsi9xHO82ZD%0AEASKtALuLdpGi38N5+MdnIu105PsI6rHSJvpvM6GqBFQ/RRrhdS5q2ny1VPiKMa/TJGdvs4RDv7k%0ANKs21VJY6me4N8I7Lx7lqV/cQUnFfClXj6LhkTUmc3lN/t7EBIZlwU2SM7Btm7SR48Ks9j2/4iSk%0A3lpCroiAjU3Wms/uP3Ssi90H2hFFgV/96j34lgiCNxsnzvTR3BRGWaYSZCqRYf9rJ9j/yjFiU0m+%0A/L8/ds1ArzkUctn85EBzKKzZXL9koDdNG0EUObXvPPUt1azd2sjJveev67quF7dNoD91uJPRoSm+%0A+psPsH5rPYqarw3atk3tyjL8ITevP3eIi+cGKL0OveTrQWqanObyOLBtG0M3MXQz3wdt50V9JElE%0A1ZR53QC2bWOZNoZuYBoWtm0jiAKyLOWv5RptGpZloeemt5sOnIKYlzOVZQlJFucEDNMwSadySJKI%0A5lDmeY9fPvdsRkeWxetyzVv8HG30rI5pWPS0DzPQPUpVYympRAYtdmVFIYoCkijinEWYc8jyjM6B%0AIAi41fkZmfvrVhA/n+OP9r9HzrK4q6KSL69rQZle1SuShCZ98m5n27aJZ3O8d7Gbl0+30RWZ5Kl1%0Aq3mmtQWf08FLH56jJVxKfdF8PseXqz7H0xVPznnPsu3pTMPy07GqqKKJGrplIgtz75WV3gb+R8t/%0A/cgrSwHxmkY1v7/q382UASRBWlaKXBNVdpXcw12F+ZKVpZ/EM4/3YmPp57CyB5A932A2mcYhOSh1%0AaBRqBWwObZomu15xwBNgWuktX4ZQRHlBst5iSMbSiKLIll1rUFSZFWvKOXfsEtn0woY4RQ4vhQ7P%0ATKA/GuklZeZwy+pN4znsGekgrl9h2Zc4fZS7bl2WxbR1oka+jCTPMpIyDJOcbvLe4Q6aV4bZtK4K%0At0ubEZ/J6Qa2DYosIc8av9IZHVEU8kqDooCmKeiGia6bc1rZVEVGEMAwLXQ9f1+JooCiSEiiiK6b%0AGIbFD189RnlpAJ/XgWMZ3g7pRJbzR7tAEAgUeNEc186GiJJIWU0RJZUFXDo/yNRYbElHUNWhkIyl%0AOL7nHD/3W48gKRJ6bnETpZuBT97IuAjGhqKECr2UVRbMBHnIBwbNoVBZV4zmVJmK3DpxiG8/9acY%0AWYO/fPf3GOoZZ99rJzj80zMM9YxjWzbBIi/Nm1fwtd99An/BlfStbdskYxk+PNjO7peOcuFED6l4%0ABn/Izaadq3n0K9upWFGMvMCsU88ZdJzq5Y3vHaDtSBeT43EkWcJf4KGqoZTWnavY9nDLnOO1n+rl%0A33/2f7J+eyO/9Aefoaphbn+paVi8/cPD/MV/fJ6tD63j977zCx/5t5kci/H3f/gqXecGGLw0RiaZ%0A5d0Xj7DvtRNzBrHqlWX8ycu/TWv4CkfhP9y9Y2Z1rogi3//cz83bf8Dh4Kst6/nKuhZgmoA3a7+P%0ANdxaB7gbRSqn89KH5/jHIyeoCgaQJZFENos1TZDa39XDxbEIv7sr3yqkmyZp08CwTFRJwiv7SOo5%0ALNvGrSiMpBJ0xSbZUFSONF32uByiVUkikcvlJ0uKgmnZpA0dE4GOWITe+BQbisK4FRWXnGd7K6JC%0AQJ3OgNkWtp0AO0leM14BcZrLYqfBzhucIHhBcCEIIrY5Qn4YSYGdwrYDCIID24qBnZk+OwOv5AXh%0AcqYtC9YYNiYILhC8CII0ffxo/lgAghOHFEQTbbDimOn9CMIktqhNn5cEdhJBDCA5n5jzu9u2CdYU%0AkEVGQZZCCIIT20qBHSOv/6uD4J6+lutfVjvdGrmszon97RSXBxm8NI6iSKiOhYfVGk8BVe4QHbFR%0AAAZSU7w5cI4v1rai3MDxZ8O2bUYycb578dDMe5IgsMJbSJ23cNb3LIxpO+jLyNtDX/lMt5aWd7Zt%0AG8PO0ZE4xFRuGFEQCczqY/+wbYB39p/n+Ok++oemOHmmj2/94n24nCpHP+zhjXfPYmOzfnUFu+5e%0Ahd+XXwX/t//5Yxpri+nqHaeuupCvPb2VvQfbef2dM4RL/JimTTZn8M2vbKewwMvh4928sfsMtgWh%0AoJuHd66huSnMvg8ucuJML6fO9fO/nt1NuMTPr35tx5LXZegGEyNR/AUeymqLrrkAg+mFid+FJ+Ci%0Ar32YbHppY6UN96zkpe+8Q3VTGYVlQSJDk5TVLGy2c7Nw2wR6WRYxjPwsbSEYuoFtWbdUL9jUTaIT%0ACU4fusgLf/UO/Z0jeANuwrVFWIZJKpElGc/MSVfbtk1sIslr393H6/+wD0mWKCwLUF5bRDKWYc9L%0ARzlz6CK//J8/y7pt9fPsCk/ub+fPf/c5sqkcpdWFFJQGsCybdDJD55k+YhMJGluq500sDN3ENKwF%0ArXwhvwLPf2dpp63lIH/NNnWrwyiqxIUTPZRWFVC3ugLNeWUmXRQOzgvSs8lCgiDMrNJnQxDyrPrF%0AhsMbYS9HsgMkjSghLYxb8i1Lt3syN0zSiOJTCpdssQPoj8bY3dHFZ1vW8PXNm/ijt/fOfCYAK4sL%0AOXjpCrO/Jz7FkZE+ErqOX3OwJlTMgeEedNNibUEJKVPnnb5OLNsmZ5rkTBPdMvO1aa+fU+PDuGSF%0AVcFisqbBByP91PqDBFQHGdPgdGQYTZLZWlqFdNUq0rZGsNKvYRntgIkgFiN5vw12FivzU6zcPkBE%0AUDYgOR8BIYQ+9W0EZfV0UNURHQ8hOR7GTP8Ldu4IiKVgjSDIDUjub4IgYmX3YWX3gp1FkCryQVqu%0AwzYv5bczRwEBUVmH5H4G2+jEyryJlTuAYHRg68eQPL8JYgBbP4qZ+iGgogT/7Mq1GF1Y6R9iW5Mg%0AOJBcX0FQVmJl92KmnkNQGsEczh/f/XWQrr0KWwhVDaVs3rWGd144ysRIlNKqAh76whaKyhZeQVe4%0AAqwLhjk81k1iurf9b9vfp8lXzPpQ5Q1npAzLZDAV5U/PvcOlxMTM+2VOP62F1XiUKxm7pDlFR/ww%0AuVlp9pF058xn7bGDjGQW9myfDd3KEMn20ZU4RsZK4JA8VLtbZj7fuLaKjWur+MP/9Sb3bmtk66a8%0Ag15kMsFP9p7jC0+1UhBw8+N3znDybB87tuYn6qPjcXZua+SZz22emYqk0jpV5SFyOYPGumL2f3CR%0AZCpHcaFA04oSSop8iILAnoMXOHG6l+amMPfd1cR9dzVxum2Ab39zFwH/8qSQLdMiGc9QWBbEvcwy%0Ag+ZQ0Jwq6WQWQ196PG3aWMv/8Z1vzLx2+5x8/T99ZlnHulHcNoE+XFPIB3vPc/ZYN8FCD/6gG2E6%0AxTM5Fuf0kW5sG4rKgrf0PNLJLM/92Zv4Qh6++X9+lsb1Vbh9TtLJLP0XR1EdCm7flRvE0E2Ov3ee%0AN/7pfQKFXj79yzvZ8uA6PH4nk2NxXvnbPbz87F5e+Kt3CNcWUlw+t+zw1nMHiEUSPPSlbXzptx4m%0AUOjF0E0mR2N0nulHlEVKblGp4npQWBbg23/2DACvPLuXCyd6aNnWyJf+3SMUlH4yORN7x37Ih1N7%0AeLL8f2Od/17kZQT6I5E3ODb5E7YWfop7i7+w5PcT2SwZ3WBjZRiHMv9x8zkcxDNXUq0ZU8ejaNxb%0AUcebve283XeRAqeLWq+H7tgkW8qqWF+Y4p5wLQeGe+iYGkcQBHKWSXdskqfrm7FteO1SG2tCJdT6%0AgjxWs5L2yXE+jAwzkUnxa+u2LshvsLJ7sO04sve3EaRSsHVAxjIvYeUOIXl+BQEHRuo5LP0ckrYd%0ArClEZT2iYxd29j3MzBtIjofBSoFYiOz5VRAk9IlfRnI9A3YOM/0ykrYTRD9WdjeWfgZJrsNM/QCk%0AYmTPtxBQgXz/t6g0IyrN6FYcUd2K5Hx45pwF7V5AnQ72s64l8yMEuR7J8ThW7iBm6ruI/v8OZBEE%0AN7LrqyD6MKK/h22OINxAoE8ns0iSyBNf247DpeLyOHB5HQiLTDolUWR7ST0Hx7r5YPwSlm0zlonz%0A3069wS82bGNDQSWlTv+yA75umYxlElyIDvP8peO8P9o1w7VQRYn1oUo2F83VYk/qkxyJ/IhIrm/e%0A/mL6GMcmX73OXyFftql0rWGFp3XpczYsIpNJ6ioLkSQRRZGYmLqiLWDbNs0ry+dweAQBPC6VjCTi%0AnRZJs20bw8yXBsbGE7hdKp09+SzAR4EgCCiqjK4bZJaxOgfQszq5jI6siEtmAAByWZ2BzlHGByex%0ALItAoY+aVeFrmiF9VNw2gX7NphpOHuzk9ecOM3ApQnV9MapDIZXI0NU2RNvJXu68dyUrVt26FgXI%0Az/gAfuH3nyQ8K93icGoEC+cTuSZHYxzdfY5UIsMTP38Pdz++ccZiN1jk5Ylf2MGxvW30tA/x4YEO%0Adj09110vncxiA2VVhXin1ZhkRaKoPEhR+a2d1HwSkTFzKKJ83T3iNwtuxY9pG0zmlmc2IiAgCIsm%0AVphKp3Frcx9wTZLy+g8IFDhcpA2dtGnQWlKBKorolsnFaARs0CQZSRSxdZug08XFaARRyG+nSjLO%0AWQd2SDKFTjcXpyJsLA4jXdXaZZvDIIVBLAAEuFxztdNgJxClSpi2TMGKzlyhqLQgoGCLwXyAv3zl%0AUg2CWAiCCHYWsLHtHLbRgS3XgqUhSGUIUj4Y2UY3kuMhQM1vw40PfLY5iKhuQxAciPIKzOTfzDqv%0AMgSpHKbLBXBjWa1ENEX7qV58QTdOt0YqkSWVyLDjiQ2L6k00+Ut4vGItfckJBlJRbOBifIw/Ov0W%0Am4tq2VhQRYU7QFB1zXG3s22boVSM9ugIaVNnMpdiMBXl9OQAh8e6GU7HZ3EPBFZ4i3iqqoVix9zz%0A8CqFbAg+wnDmIlP6CDF9jKQxMUcNcnkQUAQNjxyk1NnIloLP4lzEjXI2JFHA7dKYmEridmkYhonz%0Aqjq4JAoLcBZmvZ6+pXO6yTv7zvN733qEoN/F918+in3VgyaKIoY5zYlaBg9CVmUKSwNEIwkGu0ex%0ATGsex2k2LMtmbGCS8cFJ/IXeZfGd2o50cWz3WVKxNCCgOBSaB1dw1+Mbl9z2RnHbBPqS8iBPfHkr%0Ab//oGCfe7+Dtl44hCHlSWkl5iK271nDfk+sJ3hRBl8WhaDJ33L9mTpC/FibH47Sf7KEoHKJ2VflM%0AkIf87NHhUmlsqeadF4/Q2zE/eKzb2sD5Y5d454UPkBWJVZtqqagvvikEutsRp6Yu0egNE1Q/Hm93%0ATXRj2SYpY3la9h5NxatpnBwYorls7qqxbyrK4Z4+NpRfmZwWOT04JBlNkllXWEqxw0NnLIIqyvhV%0ADZ/qYGWwmKSuU+7x41E1FFEipeeo8PppmxhDEUW2ldXkWffTbYshh5Pt4RqcssJQMr6wE6cYAGsC%0ArDhIBTMregQNBBe2OZb/N+Rr6/mNQJAXcP8Tpt8Xr3pXRpDrEB0PIiprse3clRORirGMLiSlGWwF%0AMGCOZoGYf8+25u13HsRCbGscmxy2OYggzlKtFKT8/x8RpZUF3PfpVvq7xhgbmGQqEieb1jGvYWgk%0ACSIPhFcxlknwj52HmZhWyovqGX4y2Mae4XYKNQ9FDg99qcmZ7XKWyfOXjuOSFRJGjrFMnNF0nKw1%0AP0CXOX18qe4O7iyqmfeZS/bTGvoUOStFJNdPJNtPZ+IIbbH38MgF1LrX41WWHttERBTRiV8ppty1%0ACq+8dBkLwO3SaF1XzZt7zuF0KIiiSEPtjXleSKJIRVmQA0c6UTWZvsFJ6q8al1fWl/LmnrNUlYe4%0AZ3PDInu6Aqdbo2F9FXteOsLJ986z4Z6VVK9cWOHStm3GBiY4vqeNyPAUG3esWpag2NlDHVQ2lLLl%0A4RYUVeb8sW7e/v7Bfwv0kA+KjWsrKCjxsfneVYwPR9F1A4dTpaQ8SHVDKb7grbOkvAxJluaR266F%0ATDLL+HAUh0vlre8f5Oiec3M+N3WTC6d6yGV0YhPJedvv/Ewr0YkEu186ynf/+HXqVpdT31zJ2q31%0ArG6twxf65GnZL4WMqdMRH6AzMUKxw88aXyUnp7qZyiXxyA70aWGRjJnDJWl4FAfrAjWMZaK8NvAB%0AK30VFDsCbCtcyflYP5tC9QylJ0gaWeq9tzajwzRr27CXl9Yr9XnZWlvFW20dRJIpzg2P4VQU/uGD%0AE3RGJkjlDJ5Ye0Xkp8TlocSVn8RsLMoTFss9PmyYSWXeWVIx5/XMqQFlLu+CnxU63RQ68/dKhWfh%0AUoqobsPK/BQz9Y/TAV1Ccv8CglSMoLRgpp7LB0ixEFGeLxS1LIgBRO0erPSPsDL7EKQQoroN5Cok%0A56ewMu9gJv+a/Mo7jOR86sqmcgN27giG2Y/k+gIITqzMT7Bzx7DNbszUDxCUjYhKA5LjIazsHsxk%0AH1gxROfNr4H2Xhzhre8foigcpKyqgPV3NVJeU4TTc+1JuE918PnajWiSzD91HWYwFZ35LGeZDKaj%0ADKajc7YxbYujkZ4lz6ncFeBXmu7m0YrmOY6dsyEIAprkJuxsoszRiCJqdCaO4FMKWR98mArX0qqA%0Ay8UDO1ZRXnqFs+BwKOzY2sC59iFM06IiHKR6Vivil566A89VuhvNTWHqqgoxTYtgwIXToVBY4EFV%0AJT73+EZ6BiZwOVQevnc1haG5C4DPPb6RzktjOJawN78Mj99J665mDr11mrP/H3vvHV3HdZ57/6af%0A3nDQeycAAuxNlESJEqlqNXe520kcO04cx0lunHw39365uTe5N1lJ7MSfndhOHMeOI1uusiLRlChR%0AhSLBXkCCANF7P72fme+PAwIEUQiQBC36+lkLXOucMzN7Zjiz373f/bzPc/gS//G3L3DvO7eyZlM5%0Ado8VURQzZYyhGJfO9HHwx0c5vO80iirTdGct3mVkWV1eOxa7GVmRkJVM1VVWwerqT9w2gf4ysnIc%0AZF2HiMvNgiAIc8hl14Ke1mfWcI6/en4e2e4yTGZ1wRRRTqGHd/3mfTRsqeTYq+c59UYbF0/2cPRA%0AC407qnj4Q3dSXlew6HEXhrFq1qjLwUhsitO+buodxbQFBzCJCscmLlHrKOSl4dM8XLCZb3e/ilOx%0A8HTZLtqCA5z391Fly0cWJLI1J4XmLHTDYCg6RTAZZSweIHILAv1kcggBYU4p0VKwayoP19dkyELt%0AnfT7/CTSaQYDAWpzvPzOrh1UZi3NsRCEufppV3+e+T7z43VrrYlyFYJZxUgPYpBCQMkcVXAimfZi%0ApC4BBoJUnEnxA7Lj90HMDBwEuRzJ9onMsUx7MjP6acj2PwTRDqhIpgcwkuUYRhxBtIOYeZ9FZT0I%0ANgx9LNOOMLfTFE33Y6TKyazdq4CEIJUimJwI2h0Iogfh8rkoTYiCCfQpEMwISuN0G5sx5NmZnWT7%0ABIJcdl33y+YwU1qdRygYZbhvElmRyCte3szWo1l5d9lGSqxuvt3ZzJGx7hsqcRSAzd5SPlS5nbty%0AKzFJy+ujBEHALNmxLXNGvlJsbpqr1CkKAl6Pjbu3Lzy73n3nfGXL8pK56+7FBbPvS01FLjUVi/Mr%0AKkq8VJQsf91eVmUad1Rzz1Ob2fedQ7z1wmm6zg+QV+LFlW3HZNVIxVNMjQcY7ZtksHOUeCzJjgeb%0A2LKncZ442EII+iMcePYILz9zGFEWmBz2k07p/GXv18GAbQ80ce87l1ZBXSluu0B/I4jGEsQSKdyO%0AG5v5r6QrlWQJzaySV5LFox+5i+KqxbMBi6V93DkOtj/QyJqNZex59zbONXfwyg+PcuAHR0kl0zz9%0AuQfJLVr+i2oYs5oAvwj4EmGOTLSR0FOMxwNU2PKQRJFqewFvjF2g0p5HXE/gVnNocpUxFJ1kKhEi%0A1+zCpdqotOdTacsjpaepsudzbPISqihTZr15trdXw8CgL9LKxUAzoiDhUpdH3hIEgRyblXeua2Bn%0AeQn+WIyUrqNKMllWM4VOx9tGKx5BQpDLEeTy+b9JOQjS/PsrarMe2oLoQVAznbCozO3IRdMVTmOC%0AB0HbvkD7CqJSByysAS4scA6CurCLoCCoCMra+d/LhQjMlnaK6pYF918OsvKc3PPEJvyTISZHAlw4%0A3sVrPzvF07/7APkl134fbYrGrrxqSm0ejk/08fPB85yc6COaXn5NtSJK1LvyeLhwLduzyym3e5dF%0AKr0SJsmGXclaVlndLzsEQcCd6+SJT96HJEu88mwzvReH6L04hCSLSLKEntZn2PUmi8pdj23kqU/v%0AobAiZ1nv8l2PbaJucwX6FdVZ4jTBECC78OaTq2+bQH+2uZMTb7ZzzzvWU1I594bqaZ039p3jyCsX%0AePzDO6lpLFrwGEPjAQZH/Ny56dYZL1jsJvJKskin0mTlOVm7beVtC4KAJAlk5Tlx5zgoryugoCyb%0A7/7dixw9cJ4979k2J9ALgoAkiyTiyQWZo3pap699ZN73NxvGFf9eCVmUKLfmsjdvPYoo45DNHJlo%0AQxSEmVK7tGEQScdJG2kMjJnBlW7oMy+EJIh4NQcnpzrJ1pzkmhZPf4VSPo5PvshAtH3mu+FoxsDm%0AyMTPuOB/a3EveiCWDhFMTuJPjmGRHFTalu8dIAgCNk1dUBTnV7h90dEywHPffJ3sQje5RR5Ka/NZ%0At7MGzwoyjrIoUWnPpsjq5u7cKgYjPs77hznvG6IjOMZkPEIoGSOUSiAIYJE0sk02Smxu6p35bMgq%0AptTqwaNZr9sJzyTZccheJhL9K973lxGSJFJYkcMH/uBRtu5ZS/P+c5xv7mC0f5JIMIpqUskr9bJm%0AUzlb9zTSsL0KZ5ZtSQW9K1FQnkPBdfISrhe3TaC/eLaPM0c72bFn/vqRIArYHCbGhnz0d45R01jE%0AV777Oj2Dk3PUlILhOGurC25poPcWuNhw9xqe+5fXOHHwIhUNRbi8diRJnFXLS6UxdGNBFbtIKIYk%0AiciqjChmGNyaRSW32IMjy8Zg99i82k3VpJCV62Js0EfPxSEq6gtnHsJ0Sqe/Y5Rjr8zlCtxMKJqC%0AqilMjQYIBaJ4cmfXhA0DSixe6hxFPNPzBh7Nzq6cBkySiiSIWCQNEQGbbGI05ufL7f+JU7FwX26m%0ARneNo4gf9x/GoVj4WMV9mCSVApMHi6whL7ImmWlXJ5CcoD9ykZSRIj39BzAS62GU3mtcVYa9popm%0A1rrupsp+48QZwzAYDob4VvPJGcGc60EoFic5TQATBAGX5dpe6mldJxCdLevTFBnLAoqEC8EwDHTD%0AIJlKk9J10rqBYRgz/D5BEGYUEBVRRJLEme+XC8PIEAkvt6EbBoYxPYgVBRRJRJXlFcsgx1MpIvHM%0AjFmTJUyqgjitsGkA8WSKZFpH1/UZroMoCMiSiCJJcxjhxVW5fPQPH0GzqDO6FCazgrrM9eDLEAQB%0Ak6SQZ3aQa3ZgEQ+Qpxzg45UfIJDsZij8FtHUOGY5l0LbXkrsD2MSHciihCyKiAg0j3wOu1JOvm0P%0Al3z/SiDRhio6KXO8m2L7IzNtpfUoQ5FX6As+TzjZjyRouLQGNrn34lTr0CTbFdvGGIwcoD/4M6Lp%0AUVJ6CH2aPCkJGpXOD1JsfxxFtBJNjfDW0G9R7fookmihO/As0dQQVqWIOvdncGq1GXdEPcRA+AXG%0AIoeJpAZJGREU0YHXtIlSx1NY5WIEQSScHKB55HcptD5EONVLMNFJhfP9gEB34FkMI0VD1udxa2tv%0AWkbMMAzGx4K8+dpFnnjXFhweKxvuqWftjhr+5R8P8Ot31VJWnp1xzBTFzPq6JiNK4rLO4fIE5ept%0Ag74w+797iKc+teemXMdCuG0CfdAXwem2YrWZ5t0oQRCwOsxIskQknEk/lRZ6eM9DG/FcIZTQ0TdO%0A//CtNV5wemzc9ch62k71sP97hxkfmuLORzaQV5pFPJpkcthH68luIsEY7//dB+ex+f/+vzxDVp6T%0AdTtryCl0AQJTY0Fe+dFR2k/1ULO+FFf23JS/y2tnw65aXvreEX76zwfR0wbVTcUIgkDn+QF++I8v%0Ao5oW7tSTiRThQJRkIoWe1hkfzNyvRDzJ+LAPq8OUkd5VZOwuy4JqfnnFHgorczj9Zhsvf7+ZnQ+v%0Aw2zVSCUzUpY160p4MH8jD+bPBstfq8g85F+ofxcAf1T/Tp7tO8Rna+Yqnl25n47BWMyPJIpU2Zdw%0AZc/QAAAgAElEQVQmSNpkNw/l/wbbsh6jN9xCT6SFrvAZQikfdtmNSbIyn4Y+C1lQcCrZ1Dl2sNZ5%0A14qkUpfCaDDE6x3dNxTov/C9fRw4nxE9yXXaOPCFX7/mPiP+EHv+9zdmPn/87s18/uG7ltgjg0Qq%0AzVQ4SuvgKG919HFhYITeCT/BaIxkOo0qyzjMGnlOO+XZHhqKcllblEuu04bXZp0z8F68jRQDUwFO%0AdA/yVnsPFwbHmAhFSKbT2DSVoiwnG0oLuL+hioocD3aTaT7pfxHsP9vOf3nmRQDev30dn9y9lWyH%0AjUgiSfvwOM+fusjx7gEGpwIkUmnsJo1sh5X6whx21pSxa035jB5Cb9sQZ4908NDTO2h+uYUDPzxG%0A7YZSHvvoXTg9K68Kucy9EIUkiXQnfcGvYVNLqXbuRkBiPHackfC3UIRx1rg/hSzOrgcn9RC+RCtT%0Aky3YlFJK7E+QSE8hXbFNWo/ROvVP9IWew6M1Uup4nIQeZCJ6FP/keapdnyDfeu/M9r3Bn9I69RWK%0A7A9Rbnof0fQwvcGfkjaiVDk/Qp5lF7KQ0Qwx0ImlRxkI7wd0nGoNWaYNJPUAwhVcjZTupy/4M0xy%0ANvnW+5BFE/54O32h54mkhlib9fuY5RxAJ5TsZSTyOja1hLQR5eLUP2JTynBqtQyGfk6b72tsy/1b%0ArscsIJlMEwpGSSRSWG0mLBZtplrizl0ZnkAqpRMKRkkm0yTTBha7aY4w2UoR8kfAgHgsQcg/WzoZ%0AnArRfWHguo+7HNw2gV6SJeLRJMlkal5NpGEYRMJxopH4zIx415ZqTOpcr+wcjx3rKooSLARBEKhq%0ALOEDn3uIn/zzQdpO9XLslQsk4hlNZ1VTsDnNNO6oRllgJqDrOi//oJnnvvkahp7Rxzf0zENXWpvP%0A4x/fNW9w4PbaeeB9OxgbmKKzZYB/+MIzM9r4FpuJmnUlvPe3t/CXv/XNee0N9Yzz028cpK9jhGgo%0ARtCXeSD72kf46n99FrvLgsmqUVCezXt+aw/5CwhUVDeVcO8Tm9j33bd47puv8eOvv4okixhATVMJ%0A/+cHn73mfTNJKsUW74KDusuIpuK8MXaeKns+bnXpshZBEJAFhRxTMTmmYjZ69vL84Fc5OfUS9+Y+%0AnRHMEW+O6+FwIEhKNyh02omlUgz5F3dM65yYWvS368Iq+sqE4wmOdw3wH4dP09zRRzQ5v7QrlUgS%0ASSQZ9oc41TvEj463YNVU9q6t5guP3TNPM2BeG7EEr7Z28s3Xj3N+YHTe77FkivFQhFM9Q/zo2Hne%0As62RpzavpdDjWNbs/srb44/GiKXS+CJRnjt5ga8eaMYXnmvMEg+lGA+FuTA4ypneITaWzgofRcNx%0A/JNh/JNhRgemeOrX7+GtfWcJTIavK9BfiZQRJsu0gVr3JzHJ2RiGQXH6MVom/prRyJtkm7aRa71z%0Azj7j0aOszfo9yh3vn35P5j4MY7GjDIb3k2u5k7VZf4AiWjEMA5/lPC2Tf0t/6D9xqNXY1QxHYyD8%0AIhYlnwbP5xAFJSMrDLT7/gVJMKFKc6s3knqAaGqItZ7Pk225rAcyew6CIGCW89me9yUUyYHA9DKd%0AHufsxP9hOHKQRNo/HejBMJKY5RwaPL9Hu+8bdPq/S5XzoxTbHyWU6CSY6Jxe1ls5ujtHOXq4g3Ao%0ATm6+k9171pJIpHjhuZNMTYb57B88TG/3GG++1gZAb8/4kmWTy8HFE93ous7xl1u4cKxzxvwmlUwh%0ALzPtf724bQJ9XpGHwwcucPZIJ06PDdcVynjjw37OHO4gndLJys6sjy0U0B02Ew7btdOai2Hz7nrC%0A/ui8GfS1IMkiTXdUU1iezZnDl+g4249/Ioisyjg8Nkpr8qjbXL6ggtz7fmcva7dW0t85SsgfQdcN%0ArHYThRU5rL+zluLq3HkPiSiJ1K4v5VN//m6Ov3KB3vZhYpE4ZqtG2Zp8dj68HsMw2P3UZsrr5/IZ%0ABEFAs6i4vHZcXjv5QM36+badmmlxIw6by8LDH7qT4uo8zh3pwDcWAEHA7rJQuXZh/sTVyDW5eE/J%0AnUtuY5NNfKj83iW3WQwZbe5cNOnmu2n9+/HT+GNx/vuDu+mZ9PEX+19bdFtfdL7j19sR8VSKw5d6%0A+Yf9b9E2PA5ktPW9dgtOixlt+hlMpNKE4gn8kRjBWEbTPxxPZAbd12gjGIvz3IkLfPmlw/gimfti%0AURVyHDZsJhVJFIgn00yEIkyEIvgiUb71xgkGpwL8xu6tVOasjAPhj8SYCEb4+dk2vvZKM8FYAouq%0A4LJmrufyufsjMZJpnc0VRXPKtC6bSnVdGMRi1SivK+DQvrOLOjauBJJgxmvehiZlrilTEuem0PYA%0Ao2Nv4U+0zgv0kmiiwHpl+nfuHZ+IHiOh+yixPzYzExcEAYdaSbZ5Kz3BHxJKds8E+pQemQ7Il69Z%0ARBLMgDGdwp8LAQmrUkKWeeOcb+dCBET88VYSaT9pI4ZhpEjqAVJ6GIPZwaMoKKiSG0W0I4s2FMmO%0AJnkQBRlFdJI25lsmLxdtrUPkF7q58+5avvy3+9i6vYq8Ahf3PdDIs9/N+AX0dk/gybLx4KPrGRtb%0Anm7GUth0Tz0AwakwD37oLsrrM6RQ/3iQZ7/88xs+/lK4bQJ9w6ZSjr/RxnP/fpj+7nFKqnJRVYlw%0AMEZn6xDnT/SwfkcV5WtWr7zqN/7b9dfiCoKAt8DN7qe2sPup5TN9y+sKKa8rvPaGV0GURIoqciiq%0AWJz08ftf/PC874qrcvn1P13aFzmZTvN6Xzcv+nrA18PWgiLqsrLnBH6rw8z2vY1s39u44nO/VXCr%0AuWjizdchyLXbsWuZlGkgFqdrYpId5SXYFpjNDvmD9E69/X28h31Bnjt5YSbI57vs3FVbxvrSAgpc%0ADqxaphQvkkgwEYowOBWgd9xPz8QU48Ewe9dWoy0gAXwZKV3npXOX+KdXmvFFosiiSE2el7tqy6gv%0AzCHbYUMSRcLxBD3jUzR39PFqayfRRIpXLnTiMGt8cvc2vPbl/39OhiPsO3uR/ecuoRsGu9aU01ic%0AR5HbiUVT0A2DiVCEnnEfHaMT3FlTNkfG2GIzEYvGOdfcSf2mcsxWDT1tLLUCtGwooh1FtM7xXxAF%0AeSbwx/X5mSCTmIUkzF/avIxYegwBCU3yzjmuJJrQJA8pPUxSnw1obq2RsdhhxqJHsCklJPUgU7Ez%0AqKIbkzxfVEcQZDTRgygsnBkzDINwqo++4HP4E22ISDNmQsFEB7pxdbWBiCioCIKIgIiIOrO9IEjz%0AVPBWCoEM2/1KR8M550vGv0MUMy57S63Dp1MZbxFZkRZV0rssj7vuzjVY7LMTTs2isunem6ddsBBu%0Am0CfX+Ll8Q/t5OWfnODUoUu8+typjAOYAd48J1t21XL/ExvJzn976qr/MsEAIqkkY9Ew3205w29v%0A3k5d1uq6L60GCs1V7Mx+kgJT5U1bcwd438a5g5uq7Cw+f+9Ocuxz07mGYXC0d4A/e/HATWt7tTDi%0AD3G6dwjIDFofaqrlY3dvwm01L6IaBpF4gt4JHyOBEHWFOUsaD10cGuP7zWeZCEUQBYGGolw+c/8O%0ANlcUospzu6ltlcXcWVOGzaTx/eazhOMJDrZ20VSSz6Pr1yybnNU/GWDIdwGAp+9Yz2Mb6inP9sxb%0A74+nUvSO+8hz2ecYMOUWZ0RywoEYazaWIggCOx5Yuyx1tGtj4eADwrTT3/xfROHG1DKvPmSp4yki%0AqQHOT/4ddrUSw0iSNuKU2p/Eoc53ixSmA/Pix0/R5X+GwfB+Su1PkmXehCZ5kAQTHf7vEEldrQwq%0AXFXKfPXn60dRsYfOS6Psf+EMefkuzGaV/t4JTp3oYXjIT8vZPqxWjZEhP6++fJ6J8cWX3wDOHmrn%0AxMEL7H7XVsquMTHzXmV6ZLJorL97vn7AzcRtE+hFUaBuQwnZ+U569zQwNRYkmUyjajKebAcllTl4%0Acuxvn5rkX2KoksQjlbXsLa9iX2f7tXd4m8Kt5rHF89BNP+6VAc1rs3B3ZdnMDP9qXGvN+u2CWDLF%0A1DTRVRIEavK8uBYJ8pBRxLWaVOoKc6grXLqUKJXOzOY7RibQDQObpvLxuzexo7pk0ePnu+x8cOd6%0A3mzvYXAqwLA/xOFLfeyoKln2rD4YiyMAH9i5gQ/t3IjHal6Q1KfJMtV587koVruJLffWz/nu6s/X%0Ai6QeJKWHMAx9ZvZtGGkSug8MA01auc+FScrBQCeensAqF80cN63HiKcnkQULsjg7SHGo1WiSl6Qe%0AJMu0EVkwY1bycShVKMvQtb8aupFiKPIKVrmQCufTM2v8hpHGIL3AjH71UL0mH82kEvBHWLuuBJvd%0ARCKeoqDIzQOPrMNsVsnLd+FwWohGEjz0jg3kLeJKCHC+uYMffeUl6jaVXzPQX41YOM7Zw+1suW++%0A7sPNwm0T6CEzk8jOdy1qA/kr3DoIgoAqyTdthH2z4fdHePO1i7Sc688w/Wvz2XVvHdm3WFWx0Ong%0Asca6RdPWJW4nX9hzbZ/sXzQUWcJmUpkKR0nrOmf7htlRvfyguhQGpvyc6RsmHM+s+64pyDDclxq0%0AC4JAgcvBHVUlPHv0HGldp3N0gp5x34rOqSLHw6Pr1yyamVgKw70T9LYPs/7OGi6d7eeNF06zZkMp%0AW3fX37AXRdqIMRZtxmPagHk6TZ7QAwyFD6BJHpxa7YqP6TVvYTD8Ev3B/8Sp1iALGTJeMNnFePQ4%0ADrUam1J8xR46gUQbLq2OYvs7kJapBrkUBAQQRGRxlhszFW/BH7+Iwa0L9BaLxpr6gjnf5eQ5ybmK%0AJ5W1jOyMoRsk4sllWdQuhFg0wamDF34V6P9vRyyV4gcXW3i9r4vJaAx92opSFiU+vXEbdxVn0oYd%0AU5N8u+UU7ZPj2FWN3WWV7C2vwqnNrgcNBAN8u+UU50ZHMCsKu0rKebiyBrdpmgGq65n19842evx+%0AUnrm4RUFkYcqa/hI44Zl1y77YlFe7GznYG8X/nicuqxsPrh2PeWu1XXdC4VifOdbb9LVOcqGjWWo%0AqkTLuX56usf46K/tIitrdY2ProQmy2jywq+ZIAjYVJU7yueTHd9uyLFbaSjM5Y22bgzg+dOthOIJ%0A3rW1kabiPOQlHL6uhY7RSUb9oZnU8dbKogUtfa+GLEk0FOXy7NFzAAz7QwxMBdhUvvwZ1abyIvJd%0A9hXX4wOMD/loPdnDmg1lnD/eRU6Bm/PHuqhuLCa/dOFA/3z/OVr9w6x3F7ExqwSXuvAAQxHtjEUP%0Ak9B9uLVGZNHCePQ4U7FT5Nv24DFtWPH5Zpk2UGR7gL7g86SMMG5tLUk9xHj0KPH0JFWuj2CVr3wW%0ARVxaA8ORVwkMdiAgIokm7GolxbZHcKq1M2vmy4EoSOSYtzMYPsCFyS/jVGuJpIYYjx0lZQSniX43%0AHz86co4ntjasWrY3lUyTjF/b/e/gj47y3D+/usD+KTTT6mb2butAf1m4w9BXphJ9WczjdsF3Wk7z%0A8652fmP9Fuyqxr7Odg4N9PLhtQ1szMuMSvuDfv7o1X0U2uw8WdPASCTEjy6eZygY5GPrNmJXNYZC%0AQf7k4H5Mkszj1XVMxWO80NFGr9/Hpzdtw6mZeKm7g2+dPclDFdW8r66JU6PD/OvZEzxcWcPj1WuW%0APX8PxGN89eRRTo4McW9pOXkWG4cGevnjV/fzF/fuocy5esH+yFuXaDnbx4c+djdNTcWIokBtXQHf%0A/PpBDr95iUcem9tJGoaOPk28WS7BRxAEJGHh1yel64jT21yrc7ldlpqKs1w8sn4N7cPjjARC+CIx%0AXjhzkUPtPTQW5/HI+lq2V5ZgM2uI0/Xgy722vgkfk+HIzOfybPeMANBSSOs6TvPsIDYUixOIrkzG%0AtSYvC5vp+mbfBplr7OscQRRFNu1aw3PffJ1kYuFOfzIe5tBIBy8MtPBD6SR2xcT9BWv4XMN982yX%0AFdFJhfP9RJID9IeeJ6mHMEleKpwfoNj+KPJVJFJRkDL16kvcclm0UOX8KBa5iL7gc0xETyAKKk5t%0ADZXOD+E1b5mpu0/qQTr83yac6qPAej+SYMYgTTw1wWjkENHkIHWe38auVgCZmbooKEtyXQQUqlwf%0AAySGI68zFD6ASc4h37obWbTS4fs3rrwAUVAQuEy+ExEFeeZ3AWkO6U/XZ50ar8bpriEe39ow59bo%0Auj5DnJSuELwxDIN0amVldNFInHhseSZXd75jI1vvn+XwGGTq6F/8tzdW1OZKcdsGesMwmPCH2Xek%0AlVdPdtA/6iMWTy4r4H/4oS18/NFt195wFaAbBpFEkti0HoAsidg0FUVafGS8r7Od+8oquKekfLoW%0AVaY34CNtGNjUzEjwOy2nSRs6//2u+7GpKmlDJ99m53sXzrIuN49dJeX84GIL49EwX33wcfKsdnTD%0AoNzl5p9ONnOov5eHKms41N9DqdPF3opqsi1WihxO2ibHmYhG8ZiX7xFwaKCXY0MDfHzdRu4rrUQS%0ARXYUlfDZl57n2dYWfn/b0qVzN4KLrUNYbSYcDhORSOYFVBQZi0Wls2Ou9G9Cj9EZOs2pqQMMxzqJ%0A6eFlBftiyxo+WPbfFvztf/38IOsL83jH2jWZcrNEAodJm0Pkut2gSCJ7G6vQZIlvvn6c9pEJYskk%0AY8Ewr17o5M32HjxWM3fXlnP/2irW5GdjM2koy1AN80Vic2ry/+uz+/l/f/jyss7rys49lkwRXSTI%0ALgaX1YxyndkIWRZJp9NcPNmL1W4it8hDKplmscenLzxFT3iSaDpJNJ1kMhFZNDgZ6NiVCsrs78Ig%0ANV0vLk4Hv/lLZltz/w4wrjkrViQ7xfZ3UGh7AAOdDIUuEzSvnJ1f8v0rg+EDbM/7IiYpZ9aG2NDp%0ACjxDV+D7RFMjM4HeJOWwp+Q/EVlCi0IAi1zI2qzPo5OCK64JBAqte5GmCYUWuZA9Jc/PHK/C+UHK%0AHe+dIRyu8/4xOumZgcAbrd38rx+8jFmdPzOOJuYvCRzdf47/+NsX8Ba4+PifPkX+tBbJSO8EX/y9%0Aby95D69GOpVmsGvsmtvVbizHMIyZti4j5LdR1bS6Wb3bNtAHwjH+5ruvsv9oRtBAmJap1KclOeXp%0ADiaVzrx4oiBgNas4rCasq5wmWQyGYdA1Psm3m09xsK2bQCxGVU4Wn7hjM/fUlC8a7A0M4umMFKgs%0AiiTSaRCEOdufHBmiKTsPm6ogiyIyIqUOF6Ig0hfIWF6eGxuhxuPFqZlmgk6hzYFV0ej0TU23BYl0%0AOtMGmVK6lJ7GIq/snnX5pkgbOol0mvapCQCiySQOVePC+LVfihtBNJrg4oVB/vLPfzovpVxeOWtG%0Ak9KTHJ34T94Y/yHRdIZVe3mWnjZS052QmNHXJ9MhK4IJi2zHsgQZ6czgMKWeDI/k1MAQXzr4Fv/j%0Akfspz1rdJYvl4nrKkgRBwKQoPNBUw7rSfPadaWf/uXb6J/1MhaPEkymGfEGeOXKGHx1vobEojyc2%0A17Otophcpw15iYFsLJkimUrP+Xw90A1jZllrudBk+bqze3klWZgtGiN9Ezz8wZ0kEklyiz2YFhHl%0AGo76GY3Olq8JwD35NYgLTsMzgsKZGfa1Mw5XrnlfC6IgT8+OF8dUvAVVdGRY8Veo6+nT6+gGaeaK%0A4YgowtIiQZn1eZAEDWmBa7rynK4+niSocAVHQBJNc/TwPDYzn9y7nSe3zV/n/vPvzx809rYN0XGu%0Aj+7WQZ78zftngm80HOfUa61LXsf1Im8BcTEAm9PCox+/Z1XavIzbNtAfa+3jwIl2ZEmkwOukNM+N%0A227mfPcIHQPjbK0vIctpZSoYoW/Ex4Q/zLaGUp7c1cSa0ltrKHAZkUSS7zSf5ocnW4hPd2yn+ob4%0Am5ffpNDloD5/4fN6R3UdP227QJ7Vhkszc2p0CLdmosE7u30inZ5eC57tNGQx04VcnjUk02k0k3nO%0AbEASBUSBmbX4XSXl/MuZ4/y47Tx1WTn0Bnz4YjEealgZ+Sep63T5p/jHk0cxy3NH+etylparvVG4%0AXBbq6gt5/wfvmEe+s1hmO4vReA9n/a8TTQexyW5ytFLsiptwyk9H6CS5plLyTRXE9Qj+5Dhj8T68%0AaiE7s99FsWXx+6EbBtLbPCWfTF8fcQggz2nnI3dt5JH1tRy+1MurFzrpGJ1k2B8kEI2TSKU53j3A%0Auf4R7qot44M7N7CuJB91EfUvgbkZ5zKve1lr9Ashy3ZjzpQrgTvbwXs/M1ef/OrPV8KXiOJPzi4t%0AuFQLlfblW6jeSliUQkYjbzIRO4VNKUVAJG3ECSW7GYsexqaUYJJWVlKb1nVOjg5hVTL+AildJ8di%0AI9tiJZRI0Bv0EU0mEQQotrvItliZikXpDfhQJIlYKkWBzU622TpvcFbsdeG2LTzY2VRZOG8oVd5Q%0AxOb71mKxmXBlzyfoOrNslNYVLijxPe+6UmkGOkYZH1yeyuVI3wQWuwnbtDx7PJpkqHt0nnjZzcRt%0AG+jfON0JBpQXZvHpp3aytb4EVZH54jMH6R6a5Om9m9haX0IylebohT6+s+8YQ+N+dF2/5TK4l9E3%0A5efS2MRMkL8MXyTC0e7+RQN9Q1Y2r2gdvNnfg1VRKXI4eaSyljVZs51Ekd3BQDCQ0RYgM2vzxzOW%0AqJfJePk2OwOhACk9PTOrCyUSRFOpGTJeudNFsd3JhfFRegN+cq02Ptq0iW0FK3sI3SYzdVnZfLxp%0AE/XeudelLTG7uxloWldC28UhBgemyMl1YDKrxGNJIpEEJvPsoKMv0kowOYkqmtjpfZKN7r1okpmL%0AgWa6wmeotm9md84HMDAYj/fTPPk8bYGjxPQQNnnxyo9il5MjPX1UZ2fRMT5JKJGgdWQM/yLrxyZF%0AZk3urdUhuGzsciPw2q08uqGOvY01tAyM0NzRx6meQdqGJxgNhIinUrzUconxUJg/evQeGgpzEBeY%0APVs0BVWWZtL3H9+1mTX513c/chw3Jj27EsSiCXouDjHUnZFHNYyMben6nTXYnPODTiSVmGNBW2H3%0Aoory25KnUWJ7nFhqjItTX8EiFyEIMik9TDw9gSxaKbO/B+schv61EU+n+cJr+7i/tIq+oA+nZqLB%0Am8vTdeuYikU5PNjLRCxKIp3Crmr8zsY7ODU6xNfPHOWOwlJGIiEKbQ6erK4nxzL3/9lpMeFcxMzp%0AoY3za9Q37qqjZn0psipjXqBCom5LBZ//h4/OBOOlEAnG+Ob//DHPfePVZd2Hgz88ypotFazdXo0g%0AgH88wPf/fh9/+JVPLGv/68FtG+i7BidRFZkda8vY2VQ+87LIkoQAJFNpDEBVZLY1lKAbBn/17QP8%0A9PUWSnLdFGTfemGdSCJBPDU/LZlM6/iWIBF9u+UUa7Ky+cym7ViVhQcpD5RX8/fH3+KVnk4avDkE%0AEnEO9nbjMpmonR4Q3FNSwd8cfYOXezrZml9EJJnkld4uVEmiMTuT0n6hs42UrvP72++izOlelI2c%0A1nWSesZCNpHWSeo6iji7HrsuJ5e3BnppGR+l0O7EYzIRS6WYjEXxLmOtPzMOmSVZroTctbapmMFB%0AHydPdNPWNoQiS6TSOlarxs67avFM65D7EqPE9QiF5mqaXPeiipmOQhREREFCN9Lo6EiCRI6phF3Z%0A72U41sXh8Z9SYKoi31yxYPvvWLuGr77ZzF8deJ1IIsVwIMhX32xelH1f4nby10/cnHp+gwwxaSnz%0AGMOAsWD4prQHoMoSG0oLaCrOY9gX5NClXvadaeNkzyCxZIpTPUM8d/IClTlZWLT5gd5ttWDR1JlA%0Ab9EU6guX5+39i8Rw7wSv/uQEo/2T6LqBoslEgnHK6woWDPRpwyB9xZp8rtmxYObHrTUBAhZ59VQ+%0ArwWPqZF6z2eYiJ4gmh7BMHQkpRizlItba8Cmli2ugHdlSn/OXDpDnt5eUEzL2RG25RczGMosZVhV%0AhUpXFgWpJMFEnH9tOcHvbLyDpJ7GoZl4T20j0VSSfzh5mP5gYF6gXwqnugZZV5Y/53kSJRHHEn4E%0AqklZdomkosko2vJDaSwSB8NAEKaXnFU5QwxcRdy2gd4XiqIpMjUlc6VXFVlCkkSi8SS6riNKErIk%0AUVmYRX15Lq09I5zvHvmFBHqzoqBK82+5LIqLCqpAprzu3NgoXzx6CFEQkUURr9nCprxCarO8qJLE%0ArpJyLvkm+H7rOV5Q1Jn1/Cdr6ql0eQDYUVjMU4EG9nW283pvN2kjQ8Z5qqaeOu90rW5apy/g51/O%0AnMCiKEiCiFPTWOvNZUNeARZF4dTIEK/1dTMRjTAWifBS9yVGwiFKnU6erG3AoWrUerJ5oqaOl7s7%0A+dqpozMDBruq8nBlLSXOpbUQwokEr1zs5MJwxthkQ3E+OytLsSxAtpl3n80qDzzURHlFNj3d48Si%0AiYwARoGL/ILZdmN6hLSRJN9ciSLMenmLSMiCQkpPkNaTSNMZCLviodq2iUPjP+ZioHnRQH93ZSmq%0ALNE9MUX72ARvdfVyR3kJbsvCqUXPIt8vF4okIQiZAG4YBtFkckkhHt0wuDQycUNtLgRJFCn0OHli%0AUz0V2W6+uO8Qx7szrlwHW7v41H3bsWjzg0Op14XHZmEilGHen+kd5sHG+cprbzcEfRE0k8Ldj21E%0AViSqG4v52bfeWHSQJU1b7OrTWviqKLEQTT7Hsp0cy/bVPPVlwaFW41CrV7zfaGyS0fgU5dYCbPLc%0AQb0kCjg1E6ooYZLlmQzk6/3d9AX9FNudiIJI7IoJkUPV8JjMJPRMvxZbYLK0mAUswL5TbawrW/6g%0ASZRETBZtWWl7yBiuKaq8bAdFm9tKz8UhiqryMFk0Wo913pAr3nJw2wZ6Y3pEdLUQiUmTUWSJqWCU%0AVFqfIQFZTSpFOS7eOtfN6OTScoarhUKXg3Kvm9P9QzNkNwCvzcrmsoVrf1/r7SKWSlHmdGGWM8FI%0ANwwuTo5zbnyED6/dQFNOHjZV5SNrN3BmdJiJaARVkilzuqh0Z83MJK2qyvvqGqnPymEkHNI6I+IA%0AACAASURBVEIRRYqdLqrdWZhkhbOjwwwGAxTaHTg0E4ooYhgGI+Ew58bOEEjEeaiyBoemUeFyk2+1%0As9Y7S27zmM3I0+U1mixzT0k5pQ4XXX4f4WQCVZLIsVip9lzbfGQqEuXfj57iZF9GdvX9m5vYWFK4%0ArEAPYDIpNK0roWndUmzWTOcgiypXvqWiIKMIJuJ6lIQeRZVmU4I5phLSRpKx+OL+9aosc3dlGXdV%0AlHKif5CRYIj3bGhcNTKezaQii9I0cVKnf9JP7RKp77Suc6Sjb1XOBTIDj8bifOoKsjnZM4huGIwF%0AwuiLMMxr8rwUuR0zynhvtnczHtxE9i1Mw18PBEAQRTAMApMhZEUk6IssWl5nVTQssoY/kTHsiaYS%0Ai8jc3r4wMOgJD3PW30GuljUv0F+e4V8dFE+MDNKUnc+DZTUcG+6f89tUPMpYNEw0lUSVJMwLZMY6%0ARybpHfchCHDgbMec31r7R6epjddGVp6TT//leympWcHAQBRQTQrSMh3oNu6q443nTvBv//unGLqB%0Ayaqx68nl+59cD27bQO+wmghFE0wEwvO+N2sK/aM+4okUJnV6BiEIiKJALJG6KeuT1wO7SeM9mxpJ%0ApNIc6uwlHI9Tn5/Dh7dvpDZ3YVLOMxfOUuny8In1m7EpKgiZ1OyJkUG+fuoYfQEfTdPkNpfJzN0l%0A5Uueg03VuKNo4eB3sK+btK7zkaaNlLsyaXvDMOgLBvjHE82cHh3iocoaKlweKqazBEtBlWRqs7Kp%0AXaEOvmEYTIYjtI2Mr2i/lUITzUiCTCg5NYetrYgaFslOKDVFOB3ApswGaJEMCz+SvvZg8bJ64JW1%0A3quBArcDsyqTjKaJJVO80da9ZKA/3j3A2b6rdcWXhj6tWbHcEsFkOk08NcsFsS3hdphls7CjuoQz%0AfcNMhCL0jfv559eO8dt77sCyTIlg3choINxKfQxvvou6jaVk5Tl57blT/MOfPEt2gXvGfnTe9poN%0Aj2qdCfSjsdDMjPZWQjd0vtT+Pe7wNvLa6ElUUeHunA00OasQBRFfIsgb46dpDXSTNFJU2oq4P3cr%0AHjVDWts/fARVUoikYpz2tZOlOflo2aNMJYJ8r28/HaEBJhN+LoX60ESFp0sfpMa+dPnYxtxCDg/2%0A0jI+gipJeEyZAYIoCIxFwvxby0lGImHqs7IpcczPBnpsZiRR5FhHPzlOG+tKZwP1RCAyb/vFYHdb%0AeeADdy659LUQNt/XgN1lpaz+2mJNxTX57H73dsYGJkmn0nhynRRVry5B+bYN9CV5brqHJrnUNzcY%0AZLts2C0axy/28Z771uOY1q+OxZMMTwQRpwP+LwKCILAmL5vP3beTj92xibSuY9NU8hz2RRnJmizT%0A7pukL+CnwG4nmdYZCAX4edcldAy8lpvnvqaIIoPhIF2+KVwmE5IgMhYJ81pvN70BPzsXGSDcbCTT%0AaS4MjRFeoP71ZsKheFFFMyOxLtJX6GxrogWHksVIvJfx+AA5ppKZmch4YhDICJQsB1VeD5/dtYNs%0A2813ybuMhsJcHGYTgWicWCLJz0620lScz5aK+QTKUz2DfHHfoRULy5zuHeKZw2fYXV/JpvLCaV34%0Ahd+jaCLJ/nPtHOnom5mvrivJR1nkGZdEkb1rqzl8qY/XWrtIpNP85PgFQrEEH7hjPTX52QtyRXTD%0AYNgX5FjXABcGR9lSUcTu+soVXdeNwFvgwuW1I8kij3xoJ0FfBIfbgtu7cCaixOqh2OqiK5Tps9oD%0Ao0RTCRzK4o5zqwEDg+bJcySNJHdmr+dSsI+XR47iVGyUWwsQEFAFmZ3Z6wCDAyPH0A2d95XsBaA/%0AOso5fwd3eTdwf+5W4noCEQGnYuPRgrt4c/w0Lf5OHi/chVu1U2jODDo1WeZL9z1Ksd3JH2+/F6em%0AzRCT7yupoNGbS9owMMsy76ltnD5XKHO6eXdtI0k9TZbZgkubP5ByWc24rGZiySQbyguozJvNGp7p%0AHlq20JcgCMtO2V+JioZiSmryUdQldASmIUkiBeXZFJTfOgLubRvoN9UW8/LRdlp7RpgIhMlyZDrS%0AqiIvuR47R8738s8/O8LHH92GWVN45Xg7b57pwmkzz2y7FNLTZL4rvd4T8eT0Wsz1v5SyKJLrsJG7%0AzLTk723ZybfOneKvj7yOPx7HYJbR/rktO1mXe/NGgu+sbUAWJX7Sfp6vnTpGQk/jUDUq3B4+uWEL%0Au0rKblpbSyGeSnO0p//aG94g8kwVWGUnI7EephIjWCQHgiBgV1zkmSu4FDrB8ckXsUh2ck3ljMV7%0AODm1H1GQ8KjLS+2ZVYUidXX5IJvLC6nJ8zLkC5LWdS6NTPD/PPtz7qguoak4D01RmApHON07zPGu%0AAcaDYarzvARjcYZ8y1vG8kWivHjmIgdbO7GbNSqyPVTneinyOHCYTUiiSCgWp2/Sz6meIVqHxgjF%0A4gDYzRrv3LoW8xKdoNdu5bMP7GQ8GKZlYAR/NMZzJ1t5s62HEq+LqtyszOACgWgyyWggRM+4j0Ff%0AkHgyhcOsUZlz7SzTzYQkiaBmJFDtLgtOj3VJm9JSm4d1niKOT/QSTiUIpeK8NdbF4yXrbrljhCzI%0AbHDVssVdT47m5scDB2kP9lFuLcCuWKaDfKbsdjAyxrlA55z9PaqDje5aCi056IaOKIhookSZNZ/2%0AYC+9ioVyawE5ptlsmCSI1Hoywa3cOTdTY1M1bOoCPCXDwCwr11TSvNwnVy1gPvSR3ZuufUNuELIi%0ALXuAMNQ9xk+//gp97cP83pc+QiqZ5nzzJe55auvqnd+qHXmVsaOxDK/Liq4btPeNk9WQCd45bhtb%0AG0pp7Rnl+UPn+fmRVkRRJDGdRtxWX0p9ee41jg7Nr7cRDsa4f1ouVdcNvvRnP+HTX3gHFtuNGVas%0ABIV2B3+w/U50fS4DXRQyMr43s4PIMlv4SOMGPrh23Yy612W2uyQKiwh73FwY08qBx3oHVr2tQks1%0AXq2ISCrAQKSNAnMVAgKaaKXEUk+WVkRX+Cw9kfNIgkTaSJM2UriUbGodq/dSrhQmRea37t/BkC9I%0A2/AYad2gf9LPs83n+OHRlsx/opGZAYuCQFm2mz99YjffOHhs2YH+srRpIBonEI0zOBngUFtPpoO9%0A/FgYmdni5WdVFkWy7VZ+7d4tbCkvWlJbQBAEKnM8/PXTD/M/f/IKx7oGiMQTjARCjAZCHO8amF3X%0ANaarCy4TsACXxbRoVmy1EPJHOfTiGV5//hSBqTCeHAf3PrGJrfc1YLbO7yNkQWRPQR0nJ/o4NNaJ%0Abhj8W+cRduVV49FWL+OzECRBpMDkRRYl7LIVRZAJJEMATCWCHBg9yoVAN5FUlKlkCK82d7Carblx%0AKFYkQZwn33szYZYVPKblk1UNwyAQjRFLpGb6S1WW3lYuka/9+Bi1G8oY7ZtA13UkWeTIvjO/CvQL%0Aweu08tn33k1xjouaktk6bUEQeGRHPX0jU7x2soOpYJRkKoVZUygr8PDonQ1UFS0uUpFKppkcDzLQ%0AM0EoGOXC6QxpKZFIEQ7Fbzl5RhAEFEGCW7D0KAgCsiAg34rGFoEBdE9MMRIIrXpbmmhmi+chNnke%0AoNQya3ohCALFljVs9jzAkYmfEUhOkNTjiIKMS8lmvfs+KqzrVv38lgtBEFhTkM2fvfN+vvTzQ7QP%0ATxCMxYklU6QNHQkRTclwBdYUZPOZPTsocDso9S6fHFjodrC3sYaLQ2MEonGiiSSJVIrUtGa4QYZR%0ArUgSFrOC3axRk+flXVsa2VyxPJMaQRAodDv5y/c+xA+OnuOllnZG/SGCsQTxZKYtw8iUDqqShEmR%0AsZs0vHYr26qKaSq+teVove3DXDzVw6/9yWPkFnno7xzlh197lYr6Qoqr5k8mBEGg2pHD+8o3MxEP%0AczEwQrt/lP+v9TU+veZu3Jr1ls3sDQwSeoY0mHF6MGYC9s8GX6cvOspHyh4hz5TFi8Nv0TzZMmd/%0ASRCX1LW/WbizqIw7i8qWvf25vhF+dPgcxzv7MasK8WSaAredr/zmU28bn03DMHBk2ZBVmVQyTdgf%0AXTaR73px2wZ6RZbYs2VhdTKX3cynntxJbUkOpy8NEk+kKM5xcUdTOY2V+Uum3qPRBKebOzl2qJ2Q%0AP0rPpUx5l6xIbL9nDeoK6iV/hZXDMAyOdq9+2v4yKmwLB2xNMrPBfR8uJYeO0ElCKR9myUa5bR1r%0AHNtvSSe3UtQV5PDX73+EN9t7uDA4wrAvRCKVwqQo5DqtNBXns6m8ELtJI5nW2VRWSM94Rs2rMnfp%0AtHdVbhb/45176Jv0cWFwjP5JP2PBMOFYIlPuZGQyCy6rmWKPk/rCHGrzs69rJuUwa3zkro28Y8Ma%0AzvQO0zY8xrA/RDAWJ60baLKEy2KiwO2gJs9LbX42nmUq4uU57dxbN1sW6bVfv5KeJEtkF7rJKfKg%0AWVTyS71k5ToXTd1fxr35tURSCb7Z8RatvhF+3HsKVZR4vGQdJVY35hXKTV8PUnqaS6E+auwljMV9%0AxPQEnuklprG4jyJzDlmak2AqTHtwZRUasiiRNnQi6RhJPXXLBgUAl4bG2VhRSGmOm521pRnRptOX%0Alh3kI8Eop99ow5Vtp3JtMarp2mvuwakwPRczPICy+kKsjqUzECW1+Qx2jTE56ufIvjOMD05Rv211%0AuSW/tFHLaTPz5K4mntzVtKL97A4z9z+2AafHSiQc554HV7b/7YhkOs1UOMpQIMhUJEo4niCRTqMb%0AGRU7VZGwaRrZNgs5dht2TVs1QmP0FqXtlwNVNFPr2Lrqafq0odMfnuKCf4hqRw6V9uuTaBYEAZtJ%0A5YHGah5oXLr+WZUldjdUsrth+R2MpshU5XqpWqRC5GZCFAS8duuKzjFt6LQHRugKTbDeXUSe2Tlv%0AUL+lomhBkuL1QJJE+jtG+dE3DuL22hgb9DHcN8Hh/eewOc1YrCbuenT9gtf2SHEjdtXEtzuaaR7r%0A4rtdRznvG+Le/FqqHTlkm2zYFROaKN9QalyVJEzS/GClGzqdoQFeHH6Lweg4DtlKtT2jdLfGUcpZ%0A3yVeGmkmracJp6PzTHSWQo7mQRVlDoweJU/LYrOnfs5a/WpCQMgYKZFxM6wryuVfXzmx7PK6kb5J%0A/uzDX2HzfQ387t99mKy8a/NrBrvG+NZf/JRoKMZn/uppajeWLbn9pt0NnDrYSt2mCoa6x6hsLGb7%0AQ+sZ7BlnYiQjIJRX7CE7f2mtkZXglzbQ3wgEQaC4PJtkYmV64IFYnJ+fb2c8tDLVMbfFzN766kUF%0AVa4H3RNTvNjSNue73bWVVGZ7ZkqQEqk0neOTHOvp58LwGF3TKXN/NEYsmUI3DEyKjFlRcFlMFLmc%0AlGW5WFuQx8aSAvIctusuZ8oIu6SYCEcYC4YZC2X+hv1BWoZG5m3fMjTKtw6fwKxce4R9JT6wdT32%0A67QhvVVI6Tqnpnr5ysVX+XDFHdcd6P9vR9rQOTjSxo97T/KFxofJNTtWFKCuBd3QiaSSWOVMqaDN%0Aaaa4ModYNMnogA8wKK3JJxyIEvJHsLvmZwv8iSjjsRDBVAwJkTXOPE5P9hNKxTky3s3pqQEKLU6K%0ALG7cmgWzpM54VlwPNmWVsrewbt73qqiw3l2LPxmiwOwlL5RF7+tD9AnDrG2oxJSlMRgao695mKcf%0AfYDOwABDPeN0nO3D7rZQVleAKi78LpZbC7gvZyvtoT5CqeiKjYZuBAVZDgRAU2XeauvlSHsfuS7b%0AqqbtTRYVs1Wl/9Iw0dC1q1k0k8q2B5rY9sDsJNI3EeLM4Q4sdhOiKODOXtw063pw2wb6H792luri%0AbKqLvaiLSIveCPKLVs7g9UdjfLv5FK3DK3Nnq/C62VJWdFMDfcfYJH934NCc7zRFpsjtxKwIBGNx%0AfnbuIi9duETL0OiiOuyRRJJIIslEOELH2CSvXxLId9pZV5THE+vq2VZWPE+0aCkEojFeau1gOBBk%0ANBhmPBRhIjz9FwovWlJ3ZmCYMwMrq/0GeKypbtFA3x48joFBkbkWs2T7hUmuyoLIWlchn6zZRZ3z%0AFyd7ertDEkR2ZFeSZ3ZSZc++qUEeoCs0wc/6T/Op2ntQBZn8Ui/v++29KzrGgaGLvDhwnlAqRigZ%0AJ5CMEddnBXZi6SQdwXE6gjdHQyJt6AsGekEQKLPkU+PIlMwe3neGzpYBajeW4dbs3J+1lXSWzrnh%0AS1TbS6iwFDE+OEV36yC5RR4275x/zMuwyCY2edawyTNfY3610ViSh24YCGTIoGOBMHvWre47lZHA%0AVQgHoiSuU6MllUyRTKSpaijEZFYx32TC920b6L+7/wRWk0pNSTZb1pSwrqYQr/PmMVfDoRjH3min%0Ao3WI3Y+sI7fQTeuZXho3lV9XneXbAV3jU0STSVK6zpcPHuHFljZGgisjvemGwYAvwJA/SMfYJB/Y%0Aup4n1tUvm/E8ForwpVfeIhCNEUn+YoSLLuNisJmecAterYhyayOVto1kabc+0EqiSKX9+lP2v0IG%0AkiDS5C6iyb06LmDHxrt5ceAcv1F993WTYy/6R3htpP3mntgNYrhnnKMvtxCLJnB6bRRW5KCa4jS/%0AdI6xgSnW7axBkkRyi7MoKM8mncxkOseHfBx/9TzhQIymO6pxee3sf+YtrA4ziirTuKMaQRBoae4g%0A6IuQXeBi3c7/n733Do8jO898fxU7Z6DRyJkAATBnDjmcHKXRSKORRsm2LOfV7nrv2l5f22vvffZe%0Ar9f27vV1km2tZYX1yJJmJFkjTdBkcoY5DAMCSeQMNNDd6EbnCvePBkGCAEiQxATa8z4P+QDVp05V%0AF6rqPec73/e+Tfz462/iLXIhqzL5rEZZbTGJWIqpsSgN66po3V6HfJPuhS7bZYK8q+290VQwzcJ/%0AWl7H0C9HL+KJNF9/+iCPPLCOhtqln+1X3uggEk3y4L61qBaZ9uN9yLJEfWs5VUskdN4sbluij89m%0A6B2Z5vzAJIfODlBZ4mXTmnLu3FhPTal/WXGOleLCuRFGBqeITs8SmUpQUVPEGy+cpWld5W1M9BFS%0A2Tz/dOIEz546x2w2d9N9GabJ+Ykp/vrNw1T6POysrVzRjDiv64zH3x8J4quRMzKEs0NMZYcZSnVy%0AJvYmlfYm1ri2U2FfgyJ+sEP+H+K9g2GanIoMktWXlre9nSAi8htNn6fcXiAft99BWW0x2XSeth0N%0AuH0OFFWmrqWc/f98Ytl+3v7JKULVRdQ0l/HKdw9z/6d3cf7kAJ//zUc5e/give3DbL5rLWu31JLL%0Aafzgb16lcX0VXacG2PuRTfR3jlBU5uMn3zjAHY9uZMPuNbz8ncPUtZTj8hWoSTcMXu3v5ZtnTi06%0AfltxCb+5a8+C5cN3+kb50bEOxmMJdOOyKuOf/Oyjyxp03SpmY0ni0SSqRV6QPZ/Narx1+CI7ttYu%0AS/Sj4zEOH+vlEx/ZzNZ9zWiaTjScuG5C543itiX63/vi/bxwqIuDZ/sYnZphfDpOe+84PznYQUtN%0AiHu3NrKjtRqbRbmpkOxsPI3b65ivJ5cVifhMCtNYvrwu4LDz7+/ZzUh0hlg6QyyVYSaTYSZd+BdL%0AZ5hMJEm/y4pvy6F3KsrTx0/zo9OdC0heFArh+K3V5TQU+wk47NhUlWQ2x3B0hpNDo5weHl/SeW88%0APsufvfo2f/f5j69I6lUWRfyOay9RRJPpRUWMFlnCrt743/JaSYO7Ao/hVgJ0zhwkkhtnVosxkemn%0AM36IIkslze4drHFtw6X4Vz0M/HTvEZ4fObPAthTgkfJ1fKlx74JtpmlyLjbC6+Pn6ZoZI5JLIgki%0A5TYvd5asYW/JGjxq4ZrGcil+99QP8Cg2fn3tfQRtC722R5JR/q8zP6Lc7uMPNjw2v8+xqT4Oh3vp%0Am50iqWWxSSpr3CU8VrWRNu9iWc/hZJRXxjp4JzJEOJtAESWCVhet3nL2BBuWjE60x0b558FTXIhP%0AkDN0fKqdJk+IRyvWLWgfz6X5t0ef5vGqTewqrue54dMcCfeSN3Qa3SV8seEOyu2Xk7s6Y2P80bnn%0AmdUKAj2yIPGbrQ+ytahm0Tnsn7jA9/qP85na7WimwU+GzzCcjOKz2HmorI1HKtYtyBA/ONnNK2Md%0A9M1O0zUzRlrP89kDX50njbtDzXy5+Z7Ff+APMARBoNVzufLA7rIRCHnJpnNUN12OaIWqi5a0Fb6E%0AnvZhetqHcfkc5LMakiwSCHmob61goGuUfFZjpGeSMwcvYhomgxfGMAG3106oqojJoQgub8HgRZRE%0AejtGmInMLnr2I+kUp8bHSOfzCz5b6okcjyWoKvLy8R2t80uK4irrjVyJRDTJ8Vfb6Tk7RFGZD7vr%0AxuSuFUVmeirB/udPz2+bHInS0FpOxSoq5922RL+ztYYNjeVE4ikOnunjtRMXuTg0xfh0nPGpOG+d%0A7iXod3Lf1jU8sKOZEr+r4GwnCisiC7vTwsRojEg4QSSc4MXvH8fptiFKy+9rU2T21tdgmMa8Nrhh%0AXtbhNkyTP3zhDZ4727Wal2LFiCRTPH30nXnZSVkUaQj6+dy2jdzZWIvDUkj8kUQBgYJ5jm4aZPIa%0AXeNhvn7oBAd7B8nrC5NrLkxO89yZLj63fcN1r21NkY/nfu1nlv08r+s8+pffWLRW/0hbE79wx1a8%0AN5jH4L3G4KPEWkvAUsGuwMcYSLVzNraf/uQ5ZrUY8XyEwVQHb4e/T61zPW2eOwlZa1FFK5JwWR3R%0AMPOYmIjc2CBkk78Km6yQyGdIaTn6Z6d5YfQsk5nF0Y6sofEn7S8xmooRtLoosbrJGTpnYsO8He6m%0APznN5+t24lXtKKJEmc3LgckLnIgM8FB524JByoHJi3TOjLMn2Dh3/ibHp/v5/zpfxTRNSmweKux+%0AprIJXhg5y8FwD3+w4aNsK7rsoXByeoC/7HqNgeQ09a5iKhx+ZnIpumbG6U5M4lFsC4hbNw1eGDnH%0AX3S+imbqNLiCFFmdjKVnODHdz7aimkXtu2bGeXuym7PRETpnxii1eZjJpxlORslcNTgqtrr4eNVm%0AwpkEByYvci46Mk/6VyOeT/NOZJB4Po1mGtgllRKbmwuJCf5Hx08ZTEX45cZ9C2aJXtXBep+N/tkp%0A8qbOzuI65DkJ5IYbXG758tq7+NKaO25on1uBbYmM+5VA13RymTyGbpDN5JFlEUM30XI6mqaTz2n4%0Ai9207WygurkMRZWZmZ4tKIdeMbg+/loH9W0V1K+r5OgrZwtiX6KIKArz7Tx+Jzvub2P97jXIioTz%0AivI0URB4vGkt99XWk9V1ZjIZfuf1lzk9sXS+jsOicqCzj+8fOYc017/LZuXr//ZTS5L9xXcGeP6b%0AB4jMZbtfSqa7eHqQ//Hlr6Ms4bZ4CVpOIzwSITwSIZfVWLd7DSWVAbLZPLpukE7nMA2TbFYjmVp8%0AP+ZyGmfah/H7nXgCTtxXJG+upKzvRnDbEr0kiTisKg6ryqfv28TH71pP9/AUrx6/wLGOQSYiCYYn%0AY/yv5w7zjy+dYHtLNfdtW0NrXQi/247deu1a1bbNNWTSeTreGeDH3z1KdUOQJ7+4F8s19hMEAVkS%0AuNYCnuU9Vu+6EibMk7xFlri7qZ7fvH8PZZ7CrG9poirYSe6sraTS5+Gv9x/huTNd5K9w38vk8/zz%0A6Q4+tmH5xLdLkEWRgGP52uWcpi15HlZZxmu3XXPfG4UoiKiCBUVUWevaRbNrB7F8mM74IS4kjhHJ%0AjjGrRTkVfYVT0VcJWWtZ57mTRtcWnIoPm+RkNHmIjB6l3v1RVlbAU0CzJ0SzpyBfbALHp/v56Wj7%0Akm0tosxvtT2EW7FSYfcBAiYmJ6cH+J8dL/OjoXe4r7QFr2rHKincE2rmx8OnOT49wH2la1HEwmOe%0ANzQOTFxEAO4pLSRKCRQGHf99yxOU2rx4Vdt8/0/3HuHPu17l2cGTC4j+ULiHM9ER/vOGj/BQWetc%0A/yZZXWMyk8CtLhxcXZgZ5yvnX0cRJf7H5k/R4i0FBDRDZ1bLLln+lTHynJge4IGyVv56x+fnIhYm%0ASS23qH3A4uBjlRsxgbSe41z02uWZsXyaWC7Fv1t7H3uDjciixFQ2wa8f+w7PDZ1ma6CG7XPfd1dx%0APTuLC2u9R6f60JIG/7b53vlzuNGZolOx4FQ+eEtCdpd1wZLkwIVxTrzWQTqV5affPkTbzgZGeiZo%0AP9KNCQQr/Ox7fCtvP/8Op/Z3Ud1cRtuOBrxz2eKXjH1qW8ppP9LN+VP9VDSEkFUZf4kHi03B43fi%0AcNu458ntJKIpfvB3r1Fc5uPhL+yZVxYUBAGrrGCVFUzTpMzpwrWUVO4cktkcdzTXsK2hAptFAQQk%0AYfl4nJbXmRyaZvDCGOnZLOlkgZBnphKcerPz2hdNKPCQxW5hw7Z67ntqJ4FSL08/c4ST7wwQm0kR%0AiSX5yt+/gd2+kDdME+KJFLpu8nOf2c3GnfXouomiSgTLfDd+Y10Hty3Rw0JisigyrbUhWmtDROIp%0AjncOceB0Dz3DU0zNJNl/uocDp3upKfXxpcd2Liu2M9+fVeGOe1u4496Wd/trvOcQBYEt1eX89oN3%0AEnJfv4zj0nWu8Hl4YmMrPeEIp4fH5j83gfBsks7xMNtr3p1EqHcTAgUZVwEJvxrijqKPs9X3IMOp%0A85xPHGM03U1cmyacHeSnE1/n4PQP2eJ/gLuDn0UQRAzy6GYWiZWbk1zZTuDaz7UgCEuEzwU2+qto%0AdAfpGhojOzfLlQSRCoePNe4SehNh+manWeMuJPVciE8wmJxmva+SYsvlwV3A4iRgudp7QeDRivX8%0AZddrjKViCz6xySoWSWIsFWM0PUOpzYNFlLHJKtXOxRbEr4+fJ5JN8mtNd9PiLZsPe6uSjF9a+hVk%0AmCY+1c5jlRvxWS4N7gRcyuIIzbyi4RX/Xw/bi2rZ7K9CnTt+wOLkyeot/PdzL3I43DNP9MISJHFJ%0AgvpfErbf17bg97qWcupaynnyy/fPb6tdW8aej2xa0K72Kre2p/79QwDsukJ/ZPfDYAn/EwAAIABJ%0AREFUC0Wpvvi7HwOgcUP1DZ3jSp4tSRQ51j3Egc6++fZOq8qf/fxjS94Za7fV8btf+2V6zg1x7vBF%0ATh+4wOm3unB67FTUlyCry0/MRFHE5XPQuLGa3Y9spKKhBEEQ2LGlDkWROHVmkMGRKBaLjN22kOgF%0AQaAs5GHLhmoeuq+NdDLHSP8Ua9ZXMBsvuBu6vfZVqwS6rYl+Ofjddh7Y0cR929bQMzLFsc5BjnUM%0A0tE/Qc/INL3D03Ad+9/o9Cz5nEZR0M3EWIyRgWnKqwKUlPveN/e71YLPbuNLu7euiOSvRmtZCZsq%0AS+kan5yPDgCk8xrnb1OiXwoWyU69axN1zo3M5MMMpbroS56hP3mOSG6Mvtmz3B0ERXQSz/XTHf8h%0Adik4b7Rd7tiDJKyOwplpmuQNnZF0jGg2SUrLkTd1DNNkas7q9EppZp9q545gA88MnKA9NkKjK4gg%0ACByd6ieWS/Pzpc3IV6xDG6ZJPJ9mIh1nJp8moxcqM9J6DkGA/FU+8tsDtXTERnlm4ARnoyPsKWmg%0A2VNKlcOPX3Usejn1zoZJ63k2B6pX7iIGuFUbdc7Vd/gSKIT73eoVIWIEmt0hMnqe4VR01Y/5Id4b%0A3L+hkfs3XFss6mrYXVbW7WqkbWcDux7awH989E9p3lK7YsGcq9FQF6S+tpi79zbzn/7gGX75i/vY%0AsaVu2fa6ZtDfP8Y7h3pAgLHBaQIlbkqrAqzWePJfJNFfgmEaKLJEic9FbVmA4fAMkRV6E3edGWIm%0AmmLPfS0ceOkc46NRPF47T/3iXVhWef3kvcb2moqbJmSrIrM2FKTI6WAkFp/fns1rDERi19jz9oSJ%0AgSCI2GU3QUsVkdwY0dzl9UFJsCAJVhL5YRK5y9K9pfadq0b08XyGl0bPcSjcQyKfQRTESz419CXC%0AGFelL9llC+t9FXy3/zidM2PcX1qISp2JDmGVZDb5q+ZnpHlD50J8glfHOjgfnyCna/OfaaaxZJZ5%0Aq7eMX2q8k9cnznM6MsTXuw/iVCzsLKrjrlATG3yV8zNlgJSWwzCNuWWBlULAIirY5NV/1gRBQBal%0ARYpzDtmCYRqktfe37PP9xhv9fQzFZwg6HNxbW4csLj+rPTIyRE80glWW+URz66LPDw4N0hONsK2s%0AnAZ/ANM06Y5G6I9FiWcLYXKnqhJyumgKFOFUb+2ZSWfzdI5MMjkzy7aGSpxWlaGpGPWhwHVnx4Ig%0AYLVbKF2FJDhBEFBkibIVqNsZhkFqNouu6Yz0hbE7rZRWBlZ1QvkvkuhjiTQXhsJ09I1zrneMrv5J%0AJqIJFEmkOuSjInj9i59J58nnNUYGptE0ncc/t4tv/dVraJqOhduX6AXg4bY1N61oB1DudeGxWRcQ%0AvWYYxG7Q4/yDjKyeJpwdYiR9kdF0N2PpHqZzI+imhkv2U24rzBoC1rUErMuLh6wGXhg5y99eeJM2%0AbzmPVqynxOrBIauoosTfd7/FxGjHgvaiIFBm89LmLac7Pkl/cpqcrjOUjLK1qAbfFbPusXSMr3e/%0ATXtslL0ljWzyVxGwOLBKCrpp8MuHvrXofARBYI0nRJ2rmMFkhHOxEU5OD/LaeBcdM2P8WtNdC9b0%0ALWIheTGprbyc890Mj1+KkOimsYDsU3oOURCwLLOc8K8FT587zct9PWwtLWNvVc01if65C10809mO%0A32Zfkui/39XBs13t/NauvZQ4nLzYc5EXey5yfnqKWGYuRG2xsr4kxG/t2sOawK3JK3cMT3D04hDn%0ABieoCHioDwX4wdF2fuOxO1e0v8WmUFEfJDkXPr8V2KwKD9+3jvLSa8v/KqpM88YqREkklUhjGIUE%0AyNXEv5g7Oq/pDIdjnDo/wrneMS4Ohekfi5DJFZzrtq2tYnNTOS21oQVud8tBkkQwofPMIKWVfoIh%0AL5qm8x6b1606Ak47baUlt5Tr4bZasV0laGGYJslbqMv/IMA0DRJalMFUB4PJTsYzfYSzQ6T1WQQE%0Aii0V1DrWU+VoIWStvX6Hq4QXR86hmQa/tOZO1l0hBpPUsiiitKSjYrHVxeZANd/qOURPfJJYPs10%0ANsnPBxuxX2GaMpaa4WC4m93FDfxc/W5K7ZcHwcPJ6KJowZWQRYk6VzG1ziJ2FzdQNeTnqxf3czjc%0Au4DoKxx+LKLCuegIDa7g++4iZgLT2VkS+QxetbD+b2DSnQhjERVKbUuHayVBvOb1+BDLYyqd4pmu%0Adr5x+hSmadIUKMIqy8zmcvTPRMnp+qqsRw+EY5T53STSWTDBpioMhWMr1rp3uO08+sV9pBIZHO4b%0AK5W7GhaLwh07GlbUNp3KMdIXJlTpR5QElGvkBtwMbmuiN02TVCbPmZ4RDp8bpLN/guHJKJF4Ct0w%0A8bvt3Lt1DbvW1VBXFqCsyI3DtrKM12CphzPH+8jnNR59cjtaXi+Q//v8ljJNk1gyTe9YhBKfk4qi%0AGzM+qAv4cVjUW3qorIqMfFVEwDBNMvnbU0zEMA0mMn1cSJxgMNVBJDdGPD+Nbuaxig4anJtocG6m%0A1FZHwFKOQ7pslqKbeaYyZxlJvkVWj+FUSqlxPYxTLkNYJceuvKkjUAgtX0JWL2TQd8TGltzHKims%0AcQdxKipnYyNMZWbxW+w0uksWrs9jopkGqigvCLfP5rN8p/8YeWPx33QoGUEWRII2N5IgIggCbtVK%0AsdWFbhpoV2mb3xFs4KXRc3x/8CSb/FXUui7P2mZyaURh6SS7dxOnpgc5Gx1hZ3EdiiiRyGf48fBp%0A3KqNLYGaJffxqraCAVEqSqN79VTLoHAPtsdGeHH0LPtKmtletPya7u2IQ0ODJHJZdldU8diaZood%0ADhRRJKvrTKdTWCWZUuet67tbFIlUNk9W00hmcxzo6MNxnQqrK6FaFdbturE1/uWQzeZpPz/KpnVV%0Ay75vU6kcBw5dZEtrBbpuUBTyYLWrC0oMVwO3LdFPRhK8frKbt8/2MTQRY3omSTqbRxIFGiqKuHNT%0AA1ubKykv9hDwOJBvUGmoprGExz6zA4CSMh+iJPIzX74Xq+3dt5DsHp1CkSUqijwc6hqgPhTgYOcA%0AgiBwZ1stoiAQS6axX6PGcznUFfsXkfSNQhSW1iIwzNtrtpPWZxlInqMrfoSxdC8z2hSZudm7Rylm%0AjWsb9c5NFFsqcCo+FMGy6HtHMp1MpI7jtzRjkdzM5ke5OPMM6/y/hCKsTing3pJG/uHi2/zRuRfY%0AUVSLIAj0xMOMpWNYJBm7tPieFASBKkeAtZ4yDk52k9bz3F/WSsCyUNO/2Opiva+CQ+Fu/qxDoMEV%0AJKXnOBsdJqPnKbMtDjv+dLSdV8Y6qXT4KbG6sUoy4+kZTkWGKLf75jPWL2GDr5Inqrfwje6D/M6p%0A77PeV4FLsRLNJhlMRniiegsPlbctOs5KkNXzXIxPMpVNkNRyXIiPY2ByONxLWs/hkC2U2jwLiNki%0AyiS1LP/r4n5eHevAb3HQOTPO2egw95e1sG0JoR2AHUV1nIwM8odnn2dLoBrNKGgCfKRyaavjG4EJ%0ATGYSHJ3uZa2n7Jpto7kkh8M9FFmcbLtNBgQXI9Psrarm323fSbnLveAeNE1zxTPu62FzXQVvnOuh%0AazjMhdEpKgIePrFz3fsyP5tNZvmrr77Ow/et4+H723DYF04yR0ajfPM7h+gbmGLn5hpUi8K5431I%0Aksia9ZXUNq2eHPdtS/T/6SvPMTAWJZnJYZomLruVnW01PLC9ibU1QbxOOzaLctMJDVabSlXdwhB/%0AZW0xOX0SieVH84PRPyXk+gKqfPMjfkWW6BmbJpbMMB1P0VYVorkiSOfQBGf7x9lcX37Ta+xBl2Ne%0ASOJfOw5Mfo/TsTfIGEl0U0MWZKrsLazz3EmNYx1O2YMq2ZGE5cNoaX0KVXJR4diHKMgUWTMcnviv%0AmObqRTc+U7MDRZD4yfAZ/qnvKKok0+AK8lTtduK5NP/Q8/aSyn1Bq4t1vnL2T1xAMw22BWpwKwtn%0ACtWOAF9uvodn+o9zKjLI4XAPLsXKJn8Vn6jewnf7j9GbWGjS1OAK8k5kiPbYCIfzPQB4VDsb/ZV8%0ArHIj632VC9rbZIXP1u6gwu7j+4MneXWsE900cCoWap3FFFmvLu0rhMlXomcWzaX42wtv0jEzimGa%0ApPTC8tFzw+/w0ug5ZEHkjmAj/2XjYwv2e6CsFb/FwYsj7YylY9hlladqtvOZ2u0LIidX4mOVG0nk%0AMzw/cpZnBo7jVmyrFokQEdhZXE+zpxSPsvxszjRNJtJx3pzsYkeg/nrFQx8YaKbBF9ZvpOwqkoel%0ASxhvFiVeJ49uaWZvSy26YWBRZAKu1dPeuBGoqkx1pZ9vP3OEnr5JPv2JbVRVBjAMk4NHuvmnZ48S%0AiSb53Kd24nTZuOPBNnTdIDwWQ1FXl5pvW6KfihasYBsrirlnayP7NtVTVuRBlaWC6tINhqYNM49h%0ApEAQEFAQBQXDzBZe2IKIJNgxzAyj8b+j0vvrCEiIgnWuTQ4EAVGwkdMn0YwZRMOGKFgRbyLzuqLI%0Ayzu9o5zpG+ORbc2c6h1hPDqL224hnc2R13Vyml7wjDeMa8pUXg2nZfGs9F8rUnqcnJHGIblpdG1l%0Ag+9uSiw1yKKCiLSi66SIdjJ6hEi2A5tcRCzbjSI6byhsf2lGsxzcipUv1O/i0zXbMDAREJAEEVWU%0AMIEHy9uwLTGrl0SRJ6q28GhFoabZJqlIV30nRZRY5y2naX2IvKFjzvWviBKqKPPbbY+gLxGK31ZU%0Ai24amHNRHEEo7KMskc0O4FKsPFjWyl2hJvSCC8gV32Pha8ij2nnjwd9c0WA2aHXx3zY/segcL6Hg%0AYrZwoKabBh7VzlO12/lE1RYMDASEwvLFNRLPXIqVLzXu5WfqdxUc0gRh2famaZIzNNJ6vnCdrq6M%0AkCxYJQUBSGgZcnNLJDZJWTL5zTRNEloG3TDonZ2kc2aUFk8ZU9nLSopexX7NxLn3E8V2B82B4nd9%0AZi0KAm67Fbf91gZglxQBL6kDXvsJvQynx446F2l1Oiz8+q/ez5HjfTz7o+P8yZ+/xH13tTAyFuXQ%0A0R6aGkv4zX/3EKGgm4vnhhnpD5NJ5ZgYidKyufpDCVyAfZvq2dFaw/aWKiyrMPqJpfcTS7+JJDqw%0Aqy24LJuIpl4low0ABiHXzxHPHiOWPoAkOrDKVXite5lOvUhGG0AUbBQ7Po5uzDIx+20EQcWlbibg%0AePCGz0USBSoCHuLJDD6njZlkhlQ2UtCJd9npG49wcXSKVDZHZZEX/w2MWB2qsuq67bcrymyNlNoa%0AaHHvwin7bmoAVGzdiGak6Yr9E1k9ilutZa33c8grDNubmGimTjiTQBQEHPJCwk6mclit8hwJLX2f%0AK8u83AUEVGnh2vtSEAURqyQuUpwzTRM9Z+C8KuQoi9JNEcpK9xMFYUGN+7XbijesNHcpTHyta7oU%0AhLmM/JVk5cdyKf55+CSvT3QSz2eYyaXmSiMFfKqDLzXcyaPlGxEFgb8+/yr7J8+T0gpZ/7+25l4+%0AWb1wrp7R8/xpxwsMJKcZSk4Ty6X4aveb/O++Q/Ntvrrji1Q7by1r/d1CwGZDFsXbYpKRz2n0nB3i%0Ate8e4cQbHYRHouRXaD/7+9/4FXY9shEo3C9ul4377lpLQ32Qr/3vt/iLv3sVp8PC557cyaMPrsfp%0AsGAYJt6Ak/BYjNattQz1TOLyrm4U4rYl+t/43OoaSYSTP6A+8IfIYkExTDeSeG37MNEYjf89upEg%0A6HiCWOp1qrz/BwCx9AF0M0m197cQxcII0kAj5Po8suhnIPpHN0X0AFsaK9jSWMiwLnI72NRQvmBt%0AfduayuV2vSZkSVw1EYbbHdsDj9xyH7JopdJ5N5XOu1e8T3d8kpSeQxUlBARG0zF+OHiKkM1Dkzs0%0A38404fWD59m7vQHPKifnrASaZvDSGx088cim6zdeAQzTZDw9Q3hO5EcSRcpsnvnQ/cX4JKooM5NL%0AY5MVGt1BDNMklksxno6T1TUUUaLWVbRoQPRBw7NDx/l2/2E+Xb2djb4qxjNxfjh0gpl8ml9o2Mee%0A4jXYJAUT+Ln6vTxSvoFD4W6+M3Bkyf5kUeKBsnVgmpyKDvLd/iN8tHwju4svJ44VW289me1GYVwn%0AGnUJkvj+JzKvBIZu0HtumK/+5+/Rcay3ELWxKji9dtKzGQzdxO6yFjTsMzl0zUBWJXxBD/6gG5d/%0AoVW6bhhEoknOXxwnlcpRXenHMEyGRyP09E3S1BjCosoUhTzYnRbcPgce3+rZrV/CbUv0qw3T1BCF%0AyzODZK6DmcwRLHKQrDaMSWFEZ3I5RFj4WUAQLl9GRfQiCtbCp+bq1JULgoD8ITt/IJHKT6CbeVzq%0A5bK3cPoMfutaJGHpZMnvDRzn+HQ/VknBNAvrzHZZ4bHKDewoLiRXjU7MMBGO8+Lr7ciSSKjYzca2%0ASnJ5jZHxGOOTBQ2DgM9BVZkfq1XBMAxOnB3E67YTiSYJFrmorSoilc4xNBplNpUllcpimlBTGaCi%0A1Ed0JkX/0DSarhMMuCgv9aIqMr0DU0xMxXn+1bNUlvnwue001t2YgcvVyOoa3+g+jEWSMc1CJGJv%0AScM80f9V5xvUu4IYGJRY3TS6g0SySV4dO09fYgpZlLDJCgGL4wNP9K+Nd1LtCPDF+jtRRAndNJjV%0Asnyr920sojy/ti8AIZuHkM1DOLu8fbMiSuyZI/W0nkMRJepdJewJrnkvvs6ymM3lb7sk3Gshncxw%0A5KUzdBzrxeV10LipmuqmUtw+By89fZBYOMFHv3QXAjA1FqX7zBDRyTg7H1rPw1/YS8UVHvJ5Tedc%0Axwivv9XF2fYR2taW8flP7WQyHOfFV9v526+9yQP3trJrWz0WSeTiuWG27Wue1/lfTXxI9HNwWjYy%0AnXwJWXSiSEVoRgzTzKKIQWTRw6VLJYkuIqlXUKUSVClIigtEUi8jCCpOdR23xbD1Q9w0DNMglptA%0AEmQ8ajHT2S6yemye6A0zT2fsaXYEfwdpGeewu0JNFFmcJPIZTEw8qp1md4iN/kqccwQQT6QZHosy%0AHZ1laDSKpulsbKtE0wzGJ+P0DIQxDJNj76R4+J42GmuDaLrB33xzP4/cs468piOIArVVRZzpHKGr%0AexyX00p4OsHbx3r4D794L163jUMneonGCvkuHRfGuHNHI/U1xUxFZ+eOn2RgOEK+RL9lojcwmMgk%0AuDvUxBp3kDK7Z0FN/0wuQ60rwEPlLfNWsT2JMOdnJvhs3Tbq3cXohnFLQjq1zmI+V7eTFu+1M9tv%0AFTldw6va5/MVRAQsooRhmovKDz9ouJTAXJA+Xp7EM5pGOJVENz7Y3+dGkJxJc/qt81hsCtsfaOOp%0A//AI5XVBBFHgzMGLJONpPvlv7sfhsZNJZTnz1gW+/5VX6GsfYTaWXOAjn0xm+eo39qMbJh99aAP7%0A7lhDwO/EMEyqKgO89Mo5vvuDYwwOR/jsx7Yw2D2BrEgoqkyowk/RTcjvLofbmujzms75wUm6BiaJ%0AxlPkrtBevxa2Nleyo3WhoUKx43ES2ZNztqM6DrUVEDHRCNgfxCKXAQJB5xPk9QgmGnalEdPUCjN+%0AMwcYBOwPIYluBGSKHB9Z9e/8Id5faGaO1yb/EafsYr1nA8PJN8jqMZLaKFCI8kiCusDT/GrsKq5n%0A15wj2nJobgjR3BDip2928OBdLVSV+4FC/obLacXvcRQc7M4OEp5O0FgbxDQhncmzbWM1lWW++Vf0%0Axd4J/F47D93dSjqT51zXCC1rShmbmOG1t7poay7Dosp094RprA1SX1PM9o01tDWV8dzLZ3nyI5tX%0A5dpZRIXP1m3j/MwEh8K92CSF7UU11LsvJR2ZNLqD87X5UKjnFwWBcrt3LrHu1kpDW71ltL7LJA+w%0AOVDNwXA3b0x0UucMEs0lOTHdT4nVTcmcodAHFU7FgiyKTCaTZDQd+zJVvO3hCcZnE/+iJISy2Tyj%0A/WECpT52PLB+wQxdscjkcxqXAhhWu4VN+9YSm0rw9J/+hAPPnaSsrmReH18QoLzUy4P3rWNdS/l8%0ALpkoCqxdU0qo2E11ZYAjJ/uwOaxU1AVJxFKoFoVc8YfKeABoms5Lh7v4wf6zDE1ESaSyaPrKRpay%0AKC4ieoscwiI/ctW2xS8Ej3Xngt+dlnU4Levmf1fly2usfvv9fIh/WdCMHJ3xw4SsVWzz7cUq+REQ%0AccoFFy9BEKmw34kkvDsCMGOTMxw4cpGGmiAelxVZEtGvuO8lSaSi1LegZKm+ppjjpwd45scnMU2T%0AreurkUSRvKaTzuapKPVhtShUlvlprL21Wfu1IAoF45hWbyl9iWl+OtrJ8emBy0QvLNZocCoF/fmC%0ASE2QvKEjCcI1B1IfBDxZtY3x9Ax/cf4VKux+wMQqKXymZif1N+hh/16j1ufDoahMpZK83NfNp1oW%0A16GPxON8p/0sE8nZ9+Uc3y0YmsFsLEmoMkBJ1UInRotNnZOnzeGkkCynWGQa1ldS3lDCuYMXueeJ%0A7fNE77Bb+LnP3kFZqW/JvCifz8GjD66neU0piirj8TnoHoni8TtW3U/ltiX6/vEoX/vxEYYmC0Yq%0AqiJR5HKQzuRJZnJ4nFZkSSKezJDXdCyqzNqaEjY0lLF7Xc37e/If4rZFzshgmjqSYCFgXUvemCWn%0AJ6hy3fuuHE+SRHJ5HXOunCs6k2ZqepanPraNZDK7RE0yi7QjUpk8bpeNNXUl2KwKJcVuZFnEoiqU%0AlXgJBd2sX1tBNptfUKopAJIkkM1pq1LZktU1/rLzDXQMZEFEFiRqlrC1vRKN7iCDySjf7juOLAiY%0AwBfqdlDl9N/y+bybqHQEsEgyJVY3n6zaikWUKbK6KLf5sN1ifsElW+V3S497X1UNP77QxfnpKf72%0AxDHGZ2fZHCrFpVpI5vP0RCO8PTTAibFRPFYruWTyXTmPK2GYJllNI6XlyemFyO0lVT2XasEiy6vo%0AjSAgSiKSvHAwaXdaEQWB6GScQOiyIqmnyIWv2MX5k/0LNPJlWaK87No696oqs7aplEg4zmD3BGvW%0AVzI2FGFsKII/uFhz4GZx2xL9mye7GZmawWW38NDOtdy3bQ1Om8o/vnSCl4508W8+sYeWuhDJdI43%0ATnbz47fb8TptPHpHCxXFNyYb+yE+xCXkjMwVr1eBgLUVw1zZktHNYOfmOr7x3UOUFLv48hfvJhhw%0A4XbZ+IuvvYbXYy8MYq+jkJjJ5Dn2Tj/neyZw2lVUVea+vWtpbihh99Y6fvjiaX744juUhXw8uK+F%0AyrmXkySLrGsu5//+s+fZ2FbBE4/cWghflSSerN2MbhqICNhldYFYzu+tf4Ryx8Jn06vaeaBsLZsD%0AlWiGgQBLCux80GCYBt3xCbYV1bGzqGFVjXJUUUZEYCaXXmTMsxpoChTxy5u38UcH99Mfi/L3p07w%0ArNWKLIrohkEynyerazzetBav1cY3Tp9c1eNfQlbTeGOgj2+deYe0lidvGOiGycBMwUa4IzzJF3/0%0AfSRRRBFFrLLCY2ua+ERzK4p0c3oCoiTicNvIpLIkogudTv0lbiRZYvDCGA3rq+a3C3NRqEwyQz6/%0A8F2g6waDw9O88Mo5unsmqasp4vGPbKaizMdsMsvZjmEaa4MIRiFKrVpkdN0gEk4QDSdwee2rIp5z%0A2xL9O90jSKLItrVV/MrHd+O0WxAFgSJvQeKztMjNmspiTKCm1I/fY+cfXzrBy0fO87OPbH+/T/9D%0AvEcwTRPd1MibOURBRBEs82Ff3dQwbzAxKqXFF/wuCzZMQUc3svMDgILz2q35CVzCYw+s5949TfMz%0A7VDQzRc/vYtsTkOWRAzTxDknDqIqEn/6+59c1EdsJsXOzbXcfUcTFlUmmcrxN9/az3/7Px9nz7YG%0ANrZWoBsmiiwtqJlXZIlf+OweMpk8VsvlV4WW13nua2/w+rPHWLOpmp//vY9jd11/qUISRBrdy4et%0AL6/VX4YoCHhUG54bsrh9f3FJAGlzoIaXRs9yONxdsEAVFRrdJXyyahtt3gpkUSKWTdI9O0lSy3I6%0AOkjW0OiMj/DmhAu7rFLrLMavOhYsVZTYPDS4SvjxyDtEckmKLC5m8xk+U7uTgOXWB0GKJPFwwxrq%0AfH6+13mOQyMDTMwmEQURv83OzooKHm1oYntZBRciU3y/q31Z4SBFErFIEqokFayVTRMTc0VLL7pp%0AMjab4OT4KKbJAtEaiyShGQY90cj8NkEQ2FgSumYVgAlwheTu1c+oalUorSkiPBxhrD/Mhr1N820q%0AGkLIisSRl86w7/Gt84l30XCc6GQcWZEXRNMMw+Ri7yT/8y9/yuRUnFxOQ5JFsnM1+Yoi8fT3jrB7%0Aez2P3rcOi0Wh/UQ/Wr5g8NN5aoC2bXV4/P+KiX58OoHNorCztRqX/bLamyyJiKJAeq7sQxJFfC4b%0Ad26o5+3Tfbx1po9NTRVsW1t1nSN8iPcLqixBduE2zTBuKrtXNzWeH/tbzs28hU8tYV/xp2nx7Abg%0Ajclvcz5+7Ib6K8zoL59HPD/Ahdj3GE8fxZxTQLNIXu4p+3NU6dbrmu02FfsV/gqSJOJ2LU16giAQ%0ADCw+pqpKyJKEqshIkshEOI5j7pmxWGQsy5CDIAi4nVbczoUkPhtL0XG0h55zQ0yORPjcbzy6IqJ/%0Ar5DM5FBkqXAfvQ+YzMT5u4tvMJWd5fO1u7HJCpphEM4mODrVy1cuvMZvtT5CvauEU9FB/vz8y+im%0AgWEauGQrh6d6OTbdjwD8UuNd3BdqxXJFNne9s5hfabyHHwyd4Ph0H7ppUGx1LWlAdLOwyDKtwSBp%0AqRTBfxHdlPmdll+YUzMUkEURURDYXlbBy5/74rL9/Jc77+H39tyFKAhYZZm0nuVUrIs7ijZe9xxs%0Asszn2jbw5Npr+yAYmCRzOXTDmDPLWfh3z2gaFqmgdGkYBkPxGcaTszT4AhTZFwrT2J1WWrbV88NT%0AA/ScHSabymGdK3dr3dmA0+vg+Kvt/PNXX2fPRzeTSWV54/vH6DzeS6i6CJeG5DBBAAAgAElEQVT3%0Acg18Kp3jB8+dRFEk/vD3P8HJ04OcPjc4/7mqSFSU+Th1doinntjOvo9uBBNyOQ1ME9WiLFo+uFnc%0AtkSfmTOw8XvsC0ZlFlVGkSQSySy6biDNqTF5XTaaa4K8cLCT/rHIh0T/gYWAy2olklzoBz2bzd2U%0AO56BTs/sO+SMNFPZEYZSnfNEP5OfYjI7cEtnG8v24FTKabI8hUetRURhKPk6wjX08d9r7NneyCsH%0AOvmH7xzENE2cDitf+szum+7P5bOz+a4WUrNZWrfXvSt1v7eCg+191IQCNJa/Pypxf9+9n9OxIb62%0A60uLvAW+2fs23+4/TCSXpB64O7SWu0Nrb6h/WZTY6K9io7/wDtMNg2giTWImi24xbtgHI5HOks1r%0AFLkXCrVIgsiOolaKrB6+2f8jHMrlAWdWzxHJxskZhdmpX3UDCnlDYyafIKVlMDBRBImAxYdVUghn%0Ao4ynp3hh9ABV9hAOyYbfsnwJmSAIKFKhJHE2nyOn69hlBbuiMJPNkjd0HIqKLIpEMmnssoJhwnQ6%0ATU7XsCsKqiTzQvcF9lRV41RVxmdn2T/YR9DupDmw+P6wu6xs2NvEgedOks/miUzMUDZXVlpSGWD3%0Aoxv55797jf/1B8/yv//4OQDSs1kUVWbTvrULEviy2TxdF8d58J4WWprKONs+vOj7BYtdXOiZKGil%0AzA1ML5wdxjRN1m6q/nCN3mZRSOfypDILyxCcNhWLKjMeSZDTdNQ533RZEnFYVZKZHIlUdqkuP8QH%0AAIIAxU47A9PRBduHozOEZ5NU+W8sv0ISZDb67qV/9gx22UONY92iNiFrbUECdwUaCGl9luH0+SvO%0AV0ASVAREdCNLwNbC+ZnvEMvNEMlNoYoKIZsf3TCYysXIGzqiIFBmK8ImvTcEWVbi4Wc+ufP6DVcI%0ASZZ4+At7ePgLe1atz9VAJpdnOp6i2OMk4C7M1EamZphNZzFMcNstlBctRyyXAsNz2v2FwO5NnUdv%0AchKPYlskr5vR86S07FzPq6e3kc1rnOod5Zm3zvCnv/ARXCu04r6EM31j9IxN8zP3blnxPpFcnLem%0ATjKdjaGZOiFrgE9WPsB4ZoqXxg+imzq6aeCQbdxfsosyWzGnol30zg4zmB7n5fHDNLqq2Ft8/byP%0AkUSC42PD5A0Dt8XCuuIQL/d141JVWotLKLLbOT0xTqM/QFrTeGdibH5Q0BYs4Y3BPpyqSr3fz3B8%0AhtFEgmK7E2OJCL8kSzSsr+KX/+uT1LVVEKpeOBj42C/dw0jPBO2Hu5mdKXijeIvdtGyv4+5PbMMX%0AvFw6aZgm6XQOn3d5pTtVkRdUzQAEywrvuNXUSLttiT4UcDMRnWVgfCEh+N0OHDaVzv4JkukcDqsF%0AQSjU3MeTGQzTxFjqL/whPhAQEGgqKeL4wMiC7b3TUdpHJ1kbCmJXV156IgoSdxZ/ii2++5EFFZu8%0AOLS9t/hJmt07kITrPw7DqfP8fe9vz/9ukXyYpokoKESyXcTzg0iChTcnT2NQWKevzJagijLHI10U%0AW7xYRAWf6nrPiP5fCzI5jcHJKM8eOMsTe9axq7WGZ/afweuwYreqlBd5liV60zSIZ94gr08iCg7s%0A6jqsSu2Sba+HemcJBybPs3/iPLXOIkRBJKVn6U5McmiqhyZ36arK1dotKvdvauTlUxcA0HSD0Uic%0AkekZvA4b1UEv2bzGUHiGdC6P06rSWF7MWCTOWCRO30TkhpfFnLKNFnfdnHFPhu8MvsQnKx8gqWVI%0A61l2BdZTYS/BLTuwzBkuPRDaxURmmu7ZIX6+7vEVHyura9gUhb2l5bza10s4NctsLstTLetwWSyk%0A83mqPV6SuYJXgNdiZWtpOc90teOzWqnxeLm3pg5ZkrBIMmlNY0MwhN+29BKYv8TDHR9ZWvbZH3Tz%0AK//Pp3jruZOM9oURBIGKhhI237WWsrqSBTNwURCw21WisdSSfem6weBIhOIiF1peJ5PO4XTbcHoK%0A57WavgC3LdG31JZwvGuQ8wMTpLN5bHOZx5UlXvxuO2e6Rzl8rp/7tzehSBLdQ1Oc6RnDblFwvgee%0A8h/i5iCKAluqynn66OkFxUPJbI6fnO2iwutmd301VmVlt25hTVHCrSwfxrVKDgRWFu60iAvX9Hxq%0AI7qSnXM7zBHPD1LrepiXwqf53ZafpWd2lLenzrK7qI2AxYNPdVFuK8Yp3z7JZbcLvE4bu1pq6Oif%0ARJkLgwbcdnxOOx6HlabK5d3ADDPNcPS/ktV6UaQyyjz/8aaJ/uOVW4jlknyr7238FgciAllDI6Xl%0ACNk8fKJyC6XWd6/yJ57K8PKpC3gdNnrHpkllc5QHPEwnUiTSGX7aO8avPrqLHx/toNTvZjqeRJVv%0AjAraZ3roT43gVdwIQGbOHrjcVswmbzMDyTGGUxMELB7We5rwqLeWJBhNpzk9MQ6YWGUZp1LIMdEN%0Ag6lUiu7INLIoEjJdWGUZiyzPx0xcqoWT42M0+G+9JFMQBIrL/Xz8V+67bluLRaa5McQ754bYtb0e%0A3bgcM4on0pw8PcjZ9mE+/pFNpGYz9F8Yp21bHWMD0wDUrAkhrJKl+G1L9Ntbq/nWiycYDs/QMzxF%0AW30pAFUlXhoqiunqn+SbLx6no38cVZa5OBSme2iK2jI/VaFr1zbeKJLZHNFUmlQuT0bTyOY1MppG%0AOq+RzefJahqZvE5G0+iamFq0fzSV4XsnzhLyuLDM3aRWRZ67YSUsioxNUbDIMk6LSsBhQ77J8pEP%0AOgRgXXmI2iIfvVMLozVnRyf4yoGjnJ+YYmNlKeVeNzZFwcQkrxtk8hqpXI7ZbI54OkssneYj65px%0AWJYf2AmIWEX7ikOpqmRb0LKQcFeYnVW7LgskSUL7/M8mJnWOciyiymh6ioNTZ7FLFsrtSxPP8dfa%0AOfVmJ1vubmHttno6jvXQdbwXSZZp2lxD244GRElk4PwoZ96+QGwqgbfIxdZ7WymrDS6qo89l8owP%0ATDFwfpSJ4QizsRS6pmOxqfiK3VQ1lVLXUo7Ds7RjlmEY9LWP8Noziw1Xisp8PPyFPVjt145OPPuV%0AV4hHZrn/qV2U1RQzNR6j60Qf4/1TJBNpBAGcHgdltcW07WzA5XOsyozmo7ta6ByYZCySYPjERZ66%0Ae+kksIzWS14fv+XjATR7SvnVNffQOTNGNJfEwMQqKgQsThpcJZTaPO+qnWwyk2N0Os7P3ruVl09d%0AYGAySom3QLROq4Xe8WkyuTz9E1F+5eFd7G/v4+JI+IaO0R7vptIeYl/xVvqSI/NhZptkZbN/LTk9%0AT+/sEG+GT1Bk8S0gelEQyBsayg04B8qiiCQIbA6VUeZyYZYXyjWhkNlf6/WhShI+qw2rLGOVJXZV%0AVOJSLeyrrmEmmwUEPBYrzYFi3JZ3P5pmtarcd1cL3/j2Qf7mH94glcoRiSb54U9OYRgmZ84NUVHm%0AY9fWei6cGeLEWxeJTiVIxjPUNpeu6rnctkTfWFHEA9ubqCzxErhiDcRmUXlwRxPtvWOcH5xkcDxa%0AKOsAHFaVHa3VtNSElu33ZnByaJQfnGonPJsib+jkNb3gGa8b5HUdbe5nTddJL5FQFkul+afjZ7HI%0AErIkokjS3D+x4PEtX97WVFLEz+/aQsjz3jtVvRcQBIFip4MnNrXx/776NtoVIUXDNDk7Mk7/dJSK%0ATjd+u21+5qYbBjndIJfXSGtaIX8jl2ffmtpliX6texfFlgo8SvGKSaVQnnf5JR3JdpHXkwRtmxZ4%0A0G/yreHZ4f0IQJunjqHUBKdjhTKrtJ7DuIbYSfvRHr7/N6+i5XUmhqb56bcP0ds+jCiJ1LVW8Pgv%0A3kOg1MMzf/Uy7Ye7SSYy2F1Wzrx9ni//8Wfxl1wOTw/3TPDaM0fpONpDeCTCzPQsmVQOwzBQVBmH%0Ay0ZRmZeNe5t54LO7qagvWXQ+pgljA1P85BsHyGXy8x70AA3rK7n3yR3XJfpXv3uY0b5JymuDTAxO%0A8/y3DtDfMUI0nCCbziEIBUlRX9BN85ZaPvlv7qe66dalal871U0mV7gfrjVrTWaOYpqrJzta4yym%0Axrl6fuI3BKHwHF3pLHewcwBVkagr8ZPT9IKMq1AYhJqmuWRJmmEa7A+f5EKin/HMND8aeZ1mdx1r%0AXNXUOSo4nxggnC0Mxp1yYZA4npnilYnDc+I1Aj7VPf8ZgFVUKbEE+Fb/c7R6GtgRWJwzczVsskyd%0Az09rURCnWlgO81ovR8RCThch5+L34YaSAlmu8RdhwrygzntB8lDIC2tbW85nP7mD1w50MjA0TTSW%0A4tU3O/H7HGxeX8XD96+jpMRDbjZDY1s5wTIfaq1CsNy7arN5uI2J3mG18EuP78JuVXFf9ZJprQ3x%0Aa0/s4dnXT3PywjDZnEZViY97tjTy8O61eJyrWwo0Hk9wbGCE8OzNKUSZQDqfJ52//osmm9dIraDd%0A7QyLLPFASyPnJ8L86EzXos8TmSyd4yubgVwrH6PBuYk6x3oUceX3gyJa2FX0OC65EBWazY+S1aME%0AbQuTiu4s3sBEJoIiKpRYfWT1HOu9DYiCgCoqBC3Xjyp1HO2h42gP9esrqW4u4/Vnj3L+ZB8//Opr%0AFJV6mZme5e5PbmfwwhgdR3s5/noHh186wyM/s3e+Dy2v0316kLOHLlJaXcSmfWsJVQeQZZmJ4Wk6%0AjvZw8fQgo31hJEXiY79wN96ihS9NURRo21HPf/nWr5LN5EnF0zz3tTfoPN634ut26Vz2/+gE0XCc%0AicFpalvK2XZvGw6PjVQiQ8exHnrPDTMxOE0mlePLf/wZPP4bD/maV1Rcr6stLRjhiCI+5/LLJYns%0AEUzePeGjdxND4RinekcYmIzy3JEOtjVWUF/q529fOITdorJrbTVdQ5P0jkWYmc1gUxWsqsLaiiB/%0A8/xhEpksQc/i6ywg0OCsJGQNsCOwHqdsw68WBpHb/G1UOkrRDA27ZGW7v0DYXtXFzsB6DExEBDyK%0Ak6Ir7nWHbOdTVQ+QyCfn+7oeQk4Xfpsdu6LcVJTnSjno9xpWq8LWzTXU1hQxHZklPZc8brepBItc%0A+H0ORFEkEHTTcaKf9uN9CILA+p31uJaJsN0MbluiF0WB0sDS5hCqIrO1uZK6ssB8Ap5NVfC6bAtq%0A7j/EBxOCIFDmcfGLe7YhCALPn7tAXl/9l7Ai3vjIXhYUdhd9bH5N3y6XkNGjzGrDOOXy+Vm9W3Hg%0AVq6INEkWvOqNRWH6u/5/9t47Po77PPf9TtnZ3tE7QQAkwd5FUoWqtoplyZYj95Jixyk3TuIkPvnk%0A3pt7k5N7b85N80lOThI7cWzFXbKaJVldIilSLAB7AQmA6B3Yvjv9/LEgiCUKARCS5diPP/6ImN2Z%0A/c3uzDy/3/s+7/P2c/9nbuGDv3YHoiRiWxYvfucgba2XEcX8qrd5+0piown+vy/+G5fP9dH6xrkC%0Aoq+oK+aBz93K3R+9iZqmcrxBD05X/oGpqTodp3v57t89z5m32zn6yhm27m2eQfTCpLJ4U3EAy7Kx%0ATJPDL51aNNGbhsWpgxcJRn185isPsv2udbh9LiQ579efjmX4wT+8yMvfO8TpQxc58tJp7np04dUC%0Axy/18XLrRSzLJjRJ6g0LKLEzrAly+gXgZ7MLW3HQy02ra2muLsXndhLyuigJ+YhnVFyKTMjrpjIS%0AJJVTERDYu2ElYZ+bh3evJ5XN2yi7Z3FfEwSBKs/MCA+Az+GhwTGTiHyyh9WBubUNsihR7VlcRDUf%0Ain93qKq/Y5i/+LV/oXnHSj7x5QcIRq8/0ew408tT//wqgiDwyG/dU9AIB/LGU2UlQcpK5p7YeP1u%0Adt21Fl0zaT/XTy6jTdleLwd+Zon+enDIEqURP6WRdz7E7ZAkvE6F3Luw0vYojgV5OsuSiH+WkPWN%0Adv+CSTWp4phx/MWo4a8HSRRZWRTly3fdwrbaSn7YcppLw2PoZt44Z3pYEq66XImT/5fEfA3uck/q%0ABEHAPc0IJ2eO0Z54kgux7yIgTeX676r6J5zSjXUps0yLbXeuo7Q6imXbbL9zHS9+5yCGblLdWMam%0Am1fh9rkIhL1U1pfQ3TZAX8dwwTEcTpkte9cAApIszvg+AhEvw33jtB3voq9jiPGh+LxjEkUBUZQL%0A2nEuBrJD4v2fvJn3fXIPyjXWvYGwl0/9wQd4+yenSCUynDp4cVFE31xbyoryKKIgTIlzF4J0rhXT%0ASlz/je9RuCZX6NNX5S7FQdB7NYKhyBJBb2HkKuxzzxvl+HmEmtNpP9lDuDiAoS9scWHbNqP9Ewxc%0AHuGuR2+aInrLssnmNJyKA3kO4xtVM7AtG0kUyOV0tJxOMpZBdkjY9vKV2P2nJfp3Ex9Yv5r7161i%0ANudFy7ZJZPP+6GHPjd9UgrAwsr6loY4Df/DrM7bLorBo8pt+XoIA5UE/X/2lB2bUoc6WUrp23+kw%0ALYtEVkWRJTzKzLCcKAoU+Tx8eNM63t/cxPnBEVp7+zk/OMpIMkUip6IZZt661ekg4vFQFvBTEwnS%0AUBylqbSIiHf5wl+zodJzM+WeXTO2i8twawUivrwoTRSQbIHIZCMNl0ehqDw85dgliAL+kAdRFEgn%0AcwXHEAQBeZ4KBUmWiJaFCBX5Ge2Poanv7GQ1GPVz16M3zSB5yI81XBqgor6Es4fbGRucf9JxLRSH%0APOWbsVDYtkVSfRvLzl7/zT9nyGsxLCw7jWVnsWwNrvR1EEQEHIiCC1H0IrC0sPoCRoFtm5Ofn8O2%0ANWzbwMaebO4j5cchuhAF9zs4jrnhciu4PE5ioyly0zxaxsZT/M5XvsOXfuNudmyZPcrxre8epLNr%0AhP/yv91L2/FuRgbiREsD1K8u/0Ud/XsNkigyl4Y2nsnx7UMnyOkGX7n/tndtTKIgLJsFqGoYjKey%0ARLxuXIqcJ48Fqv5HkmlkUSTocc5ovjGRzvKv+46xpryY+zetnjWPlm8YAX6Xk+11VWyvq1qGM1o+%0ACIKItMDSvMXC43chy5NRCQFc7jw5OpwO3L7CFJQkiwiAacy+CtE1g3Q8SyaVRc3qGLqJZZpYlk1/%0A5zDYkw/2eXzCbxSCIFBUHqSkcu4yJ0EQcPuc2LaNri3npMPGti0sO4dlpzGtNJadxjDHSakHsOyr%0AEyTbVskZnaTUhdsjK1J1QYvqa2GYE6hGFzbTz0nEo6xD4Mb6Iti2RU6/hGlPnxhJOKRinHL1rPtY%0Atk5GO351JIILRapClsJTx9TNYXJGG4nsG6S1VjSjG8OMARai6EWRKnArawm4bsWjbESRqxCF5Ynq%0A5T3xNXRjkJxxkVTuKBn9FKpxGcMcx7KzCDiQxRCKXIVbacbn3Ibb0YwiVyIKy1O1sRCIoogoiWhZ%0ADcMoTP8YplUgXr0WHo/CwFAcURJxep15F8BklkxqeU3dfkH0v8C8sG3oGY/xxLEzPLpjA3VFCy9N%0AtG14quUMZUE/d61twK0UEqIiyzSVFVEe8v9UxDIpI0ZMG8IhuogoZchLaERjWhopo4+sMUpIWYki%0A+ckYw3jksgJ1/lIgydKsytt8C82FHdvQDQa7x2g73sWFlk562gYZHYiRTmRRcxqWYWHoJrq2fD7p%0Ac0EQ87n+dxuWrZFWj2JY46hGD6rehWpcniSNYWwKz92wxhhK/D1Dib9f8GdUhv6E0sDn53w9o5+m%0Ad/xPyRkXp7YJgkJTyeN4lA2LP6lrxts98cek1SNccfaTxDBlgS9SGpgZ1QMwrQnahj489bciVVAR%0A+goR70NYtkZGO81Y6rtMZJ7BsmeKjE0rTtaKk9XPMZ5+Ar9zD0X+T+B37pqaLCwVtm2jm8Mkc/uZ%0AyDxNSn0by55pOmOjoltD6NoQae0YY6nv4lbWEPY8SNB9B065FmGZJh7zIZdVyWVUBElY1CrcsiwS%0AyRwCAulklthokoc+czNnjnUyPpKgpmHuBlCLxS+I/h2AYVocu9xLXyyJ2yGTVrUp/2nbhq6xCc71%0AD6MaJqvKilhTcfUHjWdyXBgcoT+WxLJson4PO+urMS2LNy90squhlpDHRVrVONEzQEUoQPdYjKDb%0ARe9EnIaSKKOpDDldZ0NVGcWBfN6udzzO2f5hMppGVTjIppoKZEmkdzxO+8g4AZeT7vEYDklifVUp%0AFaEAlm3z2rkOzvWPcLijh4DLRdTnZkttJQ2lUVI5lbP9wwzEk9i2TUUowNrKUrxOhfbhMc71j7D/%0AYhelAR+JnIrf5eTBzWuwLJvu8RjHu/rRTIuw1z1FsLYNumlyomeA3vE4AZeTtVWlU+WE+9ouU+z3%0A0jcRJ5FVKQv62FBdPm+t/FzoTJ3k7bFncUoeHqj4dUKO2YVH8yGhd9GTep1x9RxNoV+ixLWR9sTT%0ANIc/jSjMbX25EAjilb7jS4OhG5w/1slTX3udltfPIkkSFfXFVDeU4g14cLhkHIrMSP8EJ/ZdKOil%0A/U5AAORlaLm5WJhWkq6x30M3R65ZUb97cMkNeJ2byRmXuELGtq0Rz76IR1kHc8YEr4+UegTd6J86%0ALoAileF37VnwMXRrDN0cxLKyJHL7GEz8AxntJCyoEsEiqe4jZ1yi2PdZor5HcEhLLy1UjXZGkt9k%0APP2ja6IU88NGJ6OdJKdfJK0eo9j/abzObYjCO1dOp+Y0Ok730tcxTDDix+V2cq5tgLGxFLFEBlXV%0AOX22H00tnEzaQCqd40hLJ3W1UZwuB76AmzPHOkklclTWLW+fhl8Q/TuAM31D/Nv+FmqjQURB5Gzf%0AMOur82G9gViCHxw+RUbTkSWRwx09/PrtO6mJhkjlVF451z5Jqk5kSWIokWJLbQWJrMrfv3KQlSVR%0AQh4X8azKD4+c5rZVK/jxifOUhwKYlsUb5zuI+rz0jMeJZ1U+tHUtI8k0zxw/x0gyjdepcPBSN6Zt%0As7O+mnMDI/z3lw6wu6EWWZboGYtxYWCEz9y8Ba9TYSyVYTSVJpbJMZpKY1gmGS3vgpVSNY5d7iOr%0A6aiGyYG2LhLrVe5a20BW0xlJphlPZ1FkieFEakqsaGOT1XQ6RibY19aJAKwsiU69dqp3kMfeaqUs%0A6Cejalwei/Hw1mYiXg/fOXQChyRSFQlimBavnmsnpWrcvbZx0b/TiNrDsNqNR/ItOaee0ntxiF4i%0ArtWAjSy6iWud72iP+oViqGecH3/jTd567jgVK4rZ+6HtbNjTRHlNEf6IF8WZz2ceefk07Sd73nGi%0A/+nBRDP7f6ojcEjFeJRNxLIvY1pXW6vGs69QGvh1JGFpomHL1kmphzGssaltAg5cjlW45KYFH8e2%0AVTSjj1j2RYaTXyOjneYqyUvIYgRJ9AAippXGtGLYaAXH0M0BhpNfBwGKvB9Dlhbv/pfTOxiIf5WJ%0AzDPMnGQISKIfSQggCC5sdCwriWFNMH2SY9lZYtkX0M0RKkJfxufcgTCHvfXowARtLV1k0vnUzWhf%0A3hdgbCDG/mda8Abn1lVZhsXYQIyjr55hqGuULbc3Ey4JcOryCIeOtHO5e5REMsdTz7WiKNdO5PKd%0A9MpLQ9x713p8QTfNW+vovjRE1YoiqlYs3NtjIXhPE308leXtM110DoxTUxpm59paIpPNKv7xiQOk%0AsjeWxxBFAa/LSW1ZiJvW1hHyu5fly332xHkqgn5+446buDwa49zAVSX0ofZuRlNpPr1nCyV+L3/3%0A0ls8f/ICX7h9Jx0jExy61M2G6jLu27AKRZbIaDoexUFixrkW5n0Cbid3r23gKz/4Cf/3w3fxxoVO%0ALgzka82PXe5jKJHi4S1raSiJ8s23Wnjy2Bl21ufzd7ppsbqihDvWrORQezffPNDCB7fkifVjN23k%0AaGcvXaMTfGr35oLQfcjj5t4Nq4j6PGQ1nX/f38Jbl7q4a20D66rKWFdVxvHufratqOKRbetwT6ry%0AJVFkTUUJYa+boUSy4Dwsy+bZ4+epiYb4lVu2cap3kOdOtnGmd4hbVuUFLTnd4OGtawm5XXz9zaO8%0Acb5zSUSfNuIYlkaJtw5Fci3ptxcnHyCWpWNaKiPZk4jIy9q0ZKnovTTEybcuIgC3fXAbH/zV2/HN%0AUpurqXqBiOg/GwTBSdjzgTlfT+T2Y1oT097vwu1YPWd+eza4HPXXGYOMR1mP29FESj00tV01ukir%0ArQTcty74s6ZDM7rJaucKxISSGCDgvhVxkeWjSfUgSfVtVL0dMBEFP0H37XiUDTiksrzYTRAwrSy6%0A2U9KPUYytx/LTk0dw7CGGUt9D6dUTchzX4GJ1PWgm0MMJf6RWOY5ppO8KPjwKpvwOrfglGuQxACC%0A4MTGwLJSqEYvGbWFlHZkWvWETVo7ykD8q9RG/hJFrp71/h7oHOGJf3yJwUnbWWNS49LbPsT3/vZ5%0AxHmEz6ZpkU1mUXM6kdIgN71/I8VVEXYU+agsD9HWPsRj3zvE3ptXUTutqx3kPQpcTpmqygjNq8oR%0ARZGi0iBFpUH6u0YZHUpQURP9+bDA7RwY51+ePsTgWIKSsJ+Q382udXUAPL3vNKPxpRnUXIEg5JW6%0A0YCHg6e7+PwHd1FVcuMe1OcHRvjwtnUEPW4qwxYNpVfDMO0j45QG/JQH/QQ9LtZWlvLGhXw98mA8%0AiW6abKmrJOLLP5B9rrlu1sILoDzkpyIUQBQE6ksiHL3cRzybv+g7R8Zp6epnJJHG5ZDpjycLSgHL%0AQwGaK0oIuJ3UFYVRDQPDvH5NsQB0DI/z+NHTJLIqHSPjlAZuzNPasm3O9g/zxdt3EvK6qSsOo8gS%0APeNXQ3ibayuoCPmRBJHqaIj9bYur5746/slaeMm/YK/7axFSGsgYI/RnzjGunsMjl1Hl24u0CBOe%0AdwrZVI7EeAqHU6ZyZQnewMzVSSaVo/fSUL4T139SSIKXiuAfzPl6Tu8gO43oJSFAyHMvYfe9C/+M%0ABeSlXY4GPMo60mrL1GrYslUmMs8tmejTal4kNx2yVIzfufjOgjn9SlrBximvoDTwBfzOPTjkckSh%0AMDVmWTmC7ruIZ3cwlPiHgoiCanQxkXkWt7IGl2Plgj7bsjVGU98hliRLHFAAACAASURBVHlhWqRA%0AwCnXEPV+nID7NpxyDaLgKZg82LaNbedQPT0ksm8wlvo2OaN96vWU+jZDyX+hOvx/MVserKqhjAd/%0A9XbOt3TS1tpF52QrWV01mBiev+RSEAS8QTdNW+q45cGt7L5vI26vE7fXSVHER3VlhNf3XWDPTQ3s%0A3Dr/RHA6chktv4z7eVHdG6ZFOquS0wzSWXVqtnUFoigQ9rmRl1jTq5sW8XSO/tEEo/E0oiDwR5+6%0Ac1E1uLMhpxu4J8t8JFHE5ZCniFMzTPwueWqm6HLIZCfVxVdMYRZiDmFZVkHHKUkUEcW8GMQxqYi/%0AovZUdZP64gh3r20gMNnC0j2t5t0pS7gd+b9FQcCyrzbtnA9PtZ7j4KUu7t2wioDLySvn2hlP3Thh%0AqLqBS7n6/UH+t7oCv8uJKIgg5MdrLrEbod8RRhFdZM0U9hLNUjxyKVXe24g4V2HaGrLoxe+oWpby%0AuhuFwynj8jjJpHKMD8VRs1qBVa2uGZw+eJHXHj+MafxsmsUsBIIg43TUzfn6tTlcQZBxiEXz7rMU%0ASKIHr3ML8ezLqMblya0GafUImjGAIi/O39y0MqS1E+jm0NQ2AQd+5004pKUIufLXgEMqpzz4e4Tc%0A9yAIs0e6RNGFS1yJQypFAPpi/+80gjZJqgdI5nahyNUzJgmzIZU7xETmOUz7KrkqUgXlwd8l6L4L%0ASZxdxJmvynHjFhtRpHJEwcVQ4n+imT1TY4llnyfqfQSvc+OM/cMlAXbfv5kNN68iPpairfUyf/ul%0Ab9GwoYZHfutu/OG5dTaCICArMv6Qh6LyEO5pjqtX+stXlC9+4VixzPl5eI8T/ZraEv73z91DR/8Y%0ANWVhNjVUFrwe9nv4P3/lfVQWL8xK8VrYtk08leN7L7fy6rGLHDnXzeGzXdy2ueGGxh3xuhidJDzN%0AMElmc7iV/MUe8rhI5jQ0w8C2FUZTaUr8+YvJqyjYts1EemauVBDAIUpoRl7UkcyppHJXc2TzhYqD%0AHif+tJP1VWVURWZ+V1dK2OaDIAgzKq/2t3XSXFnKnsZaTMviwMXLM/YTBeHaLMP8nwNE/R6GE/lo%0ATVbTMS0Ln+vqw2IhhkELQY23mdPxffRl28iZaVzi4ktyBEHELUdxy9Hrv/ldRklVlPq1lZx86yI/%0A/uY+dM1gw54mPH43o/0THJu0zFWzGuGSwHVXMJZloWZ1sqkcuUz+2tM1g/GhOLJDwuVxLtlI5+cD%0AAl5lG065fhrRg26NkMy9SdT36KKOpuqXyOkXCqoGBMFFyHPvokLm1yLi/RAB161zkvx0SKKPiPcR%0AErk3SeRen9puWnFS6hECrr04HbXzHsO0MsQyz6HqHVx5WIiCl4j3lwi570UUF+I/ks/fh70fJKtf%0AYCz13amJh2mOM5r6zqxED3kTp1CRn2DUhySJRMtCBCJemnc0EC1bGrcA+LxOvvC52/Bepw8EQGws%0AxZvPnchXv9iwfkc9TRsWnjq6Ht7TRO9xKexYW8vW1dVTK9bpcMgiK8ojlM1hhbsQWLbNiooovcMx%0AOvrHOHKu54aJ/vY1K/nJqTbWV5XSO56gpaufPY11AOxuqOVf9x3l7Y4eyoJ+Dlzs4tN78j7pTWVF%0AFPm9/KjlDAj5HHjnyDi7G2txyhJlIR8vn21HliReP9/JpeGxeUZxFTvrq2ntHuDlM5e4ddUKElkV%0AUYBNtQtrGuJRHDgkkdauPkRRIORxEXS7iPg89E3EGUmmuTA4yusXLtNUVkh4FaEA5waG6RydwOtU%0AqI2GMC2LrG6QyOYNbzKaTiyTxeWQkSWJ961r5LkTF6iJBDnRM4hp26yrWrwi/nqo8axhffBWDo8/%0Ax5sj3+fuss9OdrKb6SA3F1QzRnfqVXpSr6FZSbxyOY3BD1Hi3jyVv/9poW5NBfd++hbiYykGukb5%0A3t+9wA/+/sV8NEkASRJp2lLH3Y/uYv8zLbz51LEZxzA0g8Mvn+Zrf/o42YyKaeTrgnPpfE6/5+Ig%0AX37wrxCl/P3pdCvc9tA2PvkHD6C43vnSpp81OKQSfM4dpLXWKV2AaSWJZV8k7H14QatfyNe5p/WT%0A5PS2gu0uRz0+57Ylj88pryTg2oskhhZ8D0higBL/r5HI7WN6bj2ttpDTL6HINfMeK60eIa21Foj7%0AnHINxf5PL5Dkp41lUleQUg9NfTc2Bin1EJrRhyJXzrmvIAi4PArVTcvT9EySRIqjCxNZWpaFaVh4%0AfC5kh4TiXt575z1N9IIgIAnCVPj2WoiCgNt1Y73lRUHA51a4eVM957uG6RtZnBvXbHhoSzP9Ewn+%0An2dfp7milAc3rZmapGyqKefDW9fxgyOnSORUPrBpDbevzudvykN+Prl7M0+2nOVvfrIf3bSoiYbY%0AWldJ0O3mV27dzjf2HaPlch+7Gmq4Z10jfreTinCAgDtvSFMbDSEKAhGvZyoVsKaihM/s2cL3j5zi%0AhdNtlAX8fHJ3vl2nz6lQEfJPGeAoskRNJIhzWvqgpijM/RtX83TrOZ5qPcvnbtnG3tX1fHbPVr62%0A7wh/9P0XWFtZwudv207bNW14P7JjPd880MKfPfUKVZEg/+3R+xhOpHjs4HFau/rJajrd43FeOXuJ%0AB7c0c/+GVdy/cTWjyQx/+fw+KsMBHt2xgaZJnUNFyE/Q7Zp04RMIul1UhJc20bNsky3hezBsncPj%0Az5HQx9gavociZyWSIDNfkkwWFYKOIoazrST1HrYW/x5uuZgJtY1zE48Rca5CWaIFbqjIT+2qcspX%0AFBc4yDlcDmpXleMPe/GHC0V1kdIgNavK8QaubpcdErd9cBu1qyrY/0wL5451kBhPoTgVSmuibLuj%0AmV3v34QoCYz2T9B1vn9Gq9orwRjF5VgwcYuSMCP1U15XnFdjLyCUWVIVoXZVOaXVS4uSWLbNSCKF%0AZpqUB/3vqZbOgiAScN9GLPtjMtoVXYBJTm8nrbbid+1c0HEMa5SMehJjmoIfIOx5kBt5rOcFb1WL%0AjGwJuJU1uB1ryeonp7ZqZi9Z4wI+exeSMLtDpW2bpNRjBREOAQdB913I4uL7xwuCgEdZjyJVFkyC%0ATCtBWm2dl+gBXF4n625qYLQ/hjSHbe1iYJoWyVSOVDqHYcxuniNJEm5JxDRMKmqiiLKI17+8Gh/B%0Ans+25z2Me3/3n3A5Zb73Z59Fcdz4jfzD107wl996he3NNfzDlx+58QH+Au95nInv53L6NGkjQVf6%0ADGkzBggoohOn6EaYx/Cm0t3IozVfoS+9n7Q+RH3gfiRBQbfSHBv9G7YW/e5kr/p3F5ZpkYpnCURu%0ArIb/ekglsjhdDhw/hbr460HVDf70yZfpHovz1x+7j9LrtHS+MPgQaa1l6m+HVEFF8PeJ+j7yjozP%0Atk26x/+I8fSTU6tYSfBT7P8s5cHfm/e6u4Jk7i16J/6crH56apso+Fhd9gxOuf66RK2bw5zqm7ny%0Arwz9McX+zyIKiyMa00oxEP9rhpNfK9ge9X6M8uCX5tQfaMYgfbE/ZyLz9LTzcLOy+F8X5QMwHbZt%0A0TX+ZcbTP+JKhEEUvBT7P0dl6A+XdMylwLIsunrGePzpFo61XiaZVgt0VVdQUuTnv//FR3n1qVaG%0A+yYIhD1svKmBNVvmT3ksBu+9u3ShEECWpKl+5DcKVTMQRAHnIr2yf4GfXVxIHuFk7PVrttpoVg7N%0Ays22yxRCjrzYSRQUJrQ2LiUMnFKAlN6LYWXpTe9DEhy4pDClnqWHUhcD27bJplVefeoYD31uaSru%0AhX7O0dfP0bCuiqr65XPvWi6IosCG6nJqomFcy9hoabkgCBIB950kcm9MCelMO0laO45ujsxrpQt5%0AhXpWbytQlwP4XTfhkMqWXCIsCh5kqXhJBjOCoOB2NM/Yrpk9mHYSmIPozb5ZPA5kXPLS06eCIE6W%0A4DmwJ/0sbFsvEC2+G8jmdH70bCsH3r7EpnXVlBT7ccyyKPV5XYiSiDfgolIpoqw6gifg+kX3OoBb%0ANq7E51aWzfh/NJ5GEsVl71X/C7x3sdK3CZe4tJVvRMk/uBTRjyL6Sem9pCYrFr1yKRPqBcDG56ha%0AVqLPZlQ6z/Uz0h/DNExcHifNW+sIFfk5d+wyvR3DvPz4EaKlAUoqI6zaWAPA2WOdmIZFMpYXie68%0As5lELEPbiW523rkWgDNHOwiEvFQ3lKJrBudbu/KNZQQor4myalMtQ73jdLUN8tqTx+jrHKGmsZQd%0Ad6zF+R7KxzskiY/dNLvwaqEwbZP+7Chd6SHqvGWUuxeeRrBtm5PxdtYH6/PVIbPA79yJItegm8Nc%0ASZBoRjdp7SiK/MC8x9fNITLqceyCRjxiXri2wBz/bJDE0KRxzxJ6viOjyBWAyPR2v7oxiGWl5tzP%0AMEcxzGu1RibjmaduyL42p7eBfXUcNua73qFQVQ1aT3Zzy65Gfu0zt+Kfh1tGBmKMDcapqi9moHsM%0A2SFRs/IXFrh8/oO7ZojzbgQd/WM4HRKVxTdeR389mJZFe2qE8/FBhnIJVNNAFkR8DhelLj/1/mKq%0APCGc0uwXelLPcS4+yKXEMHE9iySIlLj8bAxXUeeLzjoL/EnfGS4khlgfrmRPyUoUceZP35UaY//w%0AJcbUNB9fsYMiV2FN/MmJXl4fbGNPyUo2hatJGSqnJvpoT46QNlRckoMSl5914UrqfDMfjJZtM5xL%0AcHqin4FsnJSR74/tkR0UOX3U+qI0BUpxiLNHaWJahrOxATpSoyS0HA5RpMwdpDlUzgpfdM6H6lzY%0AGLqdjaHbF7XPtYi61hB1rbmhYywGA11jvP5UC7VNZSDkDT70yXaammaQy2qk4hlyGQ19mu3mm8+2%0AIggCNQ1lKC4HNjDSP8Hz3z44RfSHXjpNbVM51Q2lHH+rjZMHL1FWHUWUxCmVvWlYqFmNdCJLNq3m%0Aty8i+2fbNhlNp21wlI6RccbTGXQjX1XRWFrEpppyXA4HgpC3bX7x9EW21lXiVmSOdw8wlsqgyDIN%0ApVF21lfjmhaB6x6Lsa/tMqOpfMVG1Ovhg1ua8c/pRTHPOAHDNmmNtQH2oogeQLPm7x0gSxECrpvJ%0AaKewJxvqaOYQafUYQdedc4rQbGw0o7cg1QB58ZrXuZkbeaRLgnvJdrGCICCJAUTBU2CgY9qJfNe7%0AOWBYMQyrUBdl2Rn6Yn++pHHMDXNWz/53EpZloRsmDfWl85I8gMfnpKq+mLHhBA5FJhT1//w4412L%0A/a+cxbJsRofjSJLEAx/Zjmla9HaN0nKoHU01aFhTTvPGGtxuhf6ecd567RyqZuDzOdm2q5HK2igj%0AQ3FOHOlkZCiBrhtEivzct3M1d25pJCDK/PBbB7AsmzUbqlm9rgqHQ+K5J47idisMDyUQRYFdt62i%0Aqnbx9Y4ZQ+P5vtO82H+WS8kRJtQ0mmUiCQIeWSGieFkdLONzDbtZFy4Ujti2TX8mxuPdrRwYvkRv%0AeoKkoSIJAuHJ/T5cu4U7ylbNuEheHTzPs72n+OiK7ewoqpuV6HsyE/yg6xgXE8O8r2LtDKI/E+vn%0An9reRJqclPy45yT7h9vpzUyQM3UUUaLaG+FzK3fPIHrLtnhjsI0ne05wKTnMWC5F1tQBAZckE1I8%0AbInW8Idr7yHsLFxl29hcTAzzZPdxDo920peJkTY0ZEEk4syf9wNVG9hb1oRrjsnROwXL1hlXzzOY%0AOYJqJfDKpVR59+KVS2+oxGkuCEK+pE3XDNZsqaOyvgTPZLvaTbsbqaov5pUnjnL3IzsK9sulNRrW%0AV3HHh7bimOxAOB9ee7KFW+7byM471yKIAtakV0FFXREVdUW8/coZttyyii23rFrU+G3yhPw/Xj1E%0ARtXyJCzASDKDLIp8/KZN3LehCYcs0RdL8M9vHGZbVxUBt5N4JodhWYwk0wgIPLh5DZ/as3mq3NK2%0AbVTDYCKVZd/Fy3gUB3c2r1wS0cuCRKmnlHLX1et4KDvOsdgFBAS2hlehiA7OJjpJ6BnGtQQ1nlKa%0Ag3VcTPbSmx1hS7iRUTXG68PH8UhOHKLMuuAKyt3550bIfR8jyW9hTBK9befIaufIGZ14lJlhcADL%0AypLVz6IavQXbA67bkMXZJ/kLRb6cbqkRAQEBaQbRW1ZuRtOg6bDszKwNa94J2Pb1+xxYlkVf+zCn%0AD11k482rKKstKnDHs22bTDLL/mda6TrfjyRLrFxfzYabVxEpKRTfSpJIOORlYiJ13d7yskOmemUp%0AFbVFWJZNcJk1Nj9TRH/04CW8PiebdtTjduc7jY2NJDhy4CIl5SEUh8Spli7cHifNG6pxKDL1kyuf%0Avq4xXn3hJJ/6wu20Hu5gZDDOmvXVedMVUWDdplpSySzP/OAI4agPj8/JqZbLuFwOGtdUsO/lM6xa%0AV8X6zbVcbh/mxadb+eXfvnvR5/DWcDvfaj9Ed3qcu8pXsyFchUdWSOo5+jIxTsf6yZnGrDfsuJbm%0AsY63ebLnOAGHiweqN7DSX4xmmRwb6+KNwTZGcklckoM9JQtzpFoKLqdG+frF/ZyNDbA2VM77K5sR%0AEOjPxEgZKhHXzIt039Alvnr+VdqTo1S4g7y/ch0VnhA2NiO5JOfig4QVz4xWtvnPG+Ob7Qd5sf8s%0AZe4gH67dQo03QtpQaRnr5uBIB4PZOJIgcGf5mmWrs18IJtQ2BjKHcUtF+JUassYo7YknWRv+LLKw%0AuNKghaC8toj7PrGbvs4Rjr5xnuNvXeS2D2ym7DoKdXtS8X7F3/5aWKZVYJozPpygvKYIQRTyqzVp%0Aeb5TAYj6PDy0pZlivzdfQSEKDMZT/O2LB/jOoePc0Vw/pb1J5TR6J+I8snIdm2oqcMoSsUyOf9t/%0AlO++fYL11WVsmSwTrQwH+PC2dai6QV8swWA8Oc9IFo+Xh46y0leJIMDLQ8fYFllFR6qfHdFmuoYH%0AyZoqLtFJhbuIH/cf5MGKPYxrSU7F2nm05g5OxztpT/VPEb3LsRKvsol47hWuhO+zxiUy2gk8yhpm%0AC6Eb1hjJ3CGYRp6i4MbvugVJvDHxpyBICDfQXAfEvO3uNL2ZZWex7bmJPt9ffu4V/7sNNaNx+KVT%0A/OgfX2Hw8igf/s27CUSuLngM3eQ7f/08b/zoCLGRJIIoECkNctvD23jgc7dRPK0Fs9utcNueJg68%0AfYlVTeVsXl+D0zmTcm3bJpPKMdw3wZZbmrh4upfBnnECYc+8FryLwc8U0WuqwcatdWzeXj9V+jAx%0AlubV505SWRtFkkTGRpKsncxLGrrBqdYudN1gdCiBZeZvpkjUx6mWy9g2bN/dQG1DCZIskkrmaL8w%0AwO/8yYMoiszjj71Fd+cIjWsq0DSTTdtXsH5LHb6Am2/902tLOoeW8W660mPcVFzP55tupdITQhYl%0AdMska2rEtRySIFDqLpwdGpbJyfG+SZJ388sNu7mrYg0+2YWFzR1lq/DKTp7tPcl/dLzN2lA5IWX2%0AkpYbxf7hS9R6o/zmqr1silTjdzgBgaypoVkmIaWQ4CbUNP966QAdyVE2R6r5nTV3Uu0N45YUbGxU%0A0yCh5/DJCl5H4eorZ+i8OdjGS/3naPCX8PmmW9gYrsYjKxi2yS0ljZS6Any/6xg/6T/LqmAZNd7F%0Al+UsFRljGFlwU+u/e1J1n+Hw8F9g2Tqw/EQvSSLlNVGqV5Yw3BfjR19/nYHusSmiFxAQRQE1pxfk%0AzQWuGCMJBccSRIH4eIpsSmW4b4L6NXnSrGsq48TBi1Q3lCAIAoZhFpT6SbKErhlYprUokxxBECjy%0Ae7lnXSOyeNWvoL44wgunLvDymUsF9ss2NqvLi3lg02pCnvz3ads2gijwO489w0tnLk4RvSxJBN0S%0AuCkI6S8XerLD3FOej5S8NtzK7qJ1ZE2NlvE2XKJCjacUj+zEI5cgT6afRASKnEHWBOrozgyjWldX%0AlYIgE/Y+QDz3GlfU4YY5SkY7hWHegywVTt5s20Y3BkmpRwq2u5X1OB0r4AbbIt8wBIGZkxOb+Ryz%0AbNua8bok+PE4N8ISbanngtux+rrvyaZUzh3uID6exNBN3N7C51HLa2d5+XuHSIynCBcHcHmdDHWP%0A8ZPHDlCxooTbH9kxdZ9Ylk0ylWNsLMVX/+fLlJUGiYS9OBW54FtyOWXWlkc5/MZ5Os4PIMkCG3au%0A/PkN3SNAIORBkq8+ICzToqg0wCd+9TY8PhfYNoFQnuAe++c32HlrE80bqjlzvIs3Xz4LwPqtdVSv%0AKKLz4hAv//gEitPBp76wF8uyMQwLl0tBkgQEBIzJ/KcoCkSifkRRQFHkJVuG5h3sBDKGht/hwik5%0AEACHLOGRFaJO36z2sxlD46WBs6R0lVtKGrm3ah0Bx1UicXtCfK5hNy/2neFCYpCDIx3cW7luSWO8%0AHlTT4KGaTewtX4VLvBoG9jlmD5G+MdRGe3IEr+zkS813sjFcVZBP9zuYkSa4gp7MOAdHOlAtg/uq%0A1rGreCVOKX/ZOpGp9xdzZ8UaXh28wJlYPxcTw0sietu2yf/PurIBG6bOTUCcch+cfgOKggPVmiCl%0A9+GZrKMXBQeLfUhZlk3rqW6+/YND7LmpkfvuXo9rFivm3vZh/uPvfoJlWkgOidrGMiqmpZBcHoXG%0A9dX8xW98gx13NHP/J/MlSqIkzdC0REuD1K+p4K9+/9uUVUcxNGPKIvfhX93LU9/Yx1/85r8DsGpT%0ALb/0xTun9t18cxMv/eAwr/7oGL/9Xx8paJaT9x8HhKsTjOmv6YbJ+YERXjvXTvvIOBPpHFldp38i%0AQUotXN15HA5qIkGC7kJ70fVVpSiyxNn+Yd4J2NhYtjV5ReT/7RQd6GaeqB2CjGZquCSFm4s35Ale%0Ack3ukz9P07byVqji3KkSv+sWHFIJujkwucUio50iq1/CJ0YK9rPsDCn1cEEDHoCA6xYUqfSGGynZ%0AtrVkK+j8AawZq3NBcM5bLph/TWS60Y5DLqc28v8vey95gesfT81p9FwaJBT1U91UVtBW2dAMnvnX%0A10nHM2zY08Sv/9dfQpREnv/3fTz7jTdoee0s63c3UrEiL6LLZjWefeEkOVXHMExGxpJI4kwzruIi%0AHx9/eAelVWHKa6KIooDb6/z5Jfq8R0rhqsQfdFNSHqL78igbttSi6+aUNig+kSYU8mLoJh1tQ1Mh%0A3UxKxbagcU0lZZUR/umvnkfXTTxeJ5U1UU61XCYQ9GBaFiXlwYIB3OiXvyVaw4HhSxwf7+EPjz3O%0Ax1ZsZ1u0Do+s4JRkJEGc9YbNWQat4z34HS6agqX45ZnijnJ3kKZgGefjA5ya6HvHiH6lv5jVwbIC%0Akp8PLeM9ZAyN9eHKGSR/PQxmE1xKjhBVvPhlNzFtZj7Psi3CTg+XU2MM5xavrDUsnYQ+xoXk21xO%0An2JM7SdnpbGxcYleIs5yajzNNPm3E1HKkFGmzrvEvRnNTHJi7H+gmjH8Si2rQx/HsUhHL90w6e4Z%0A48SpXkqLAyR3Nc5K9DVNZfz+X3186m9JFpGnrV49fhe/+scPYppWgeHHF/6Ph2YYgASjPh79zbsw%0ADQtRzFscy5PlPyWVYT7z5fuwJlfX0jWr9pvv28hNd63FtsHlLszraprBqbN9KIrMmqbygpKirG7w%0AxLHTfP2No9QXR9jVUENlOIjPpfDdt0+wv62r4FiSJKLIM68zhygScDtJ596ZsG9MT3FiuJXT8U46%0AUwN4JTf3lO3g6f4D2MADlXvQLIMziU7GtcRUDr7RX81AdowJLckz/Qeo85TjlfPXgktSkK8hPUkM%0AEPZ8gOHkP0/7js6T1U/jdW5GIP/d2raNacWIZ1+isO98FV5lM+IS29xOh416A2F0GxuzoIse5NMK%0A8xGsKDgRBWdBnt6y0shS9B3tIz8XdM1gtD9GWW2Uspqiguvu5FttdJ7pw+1z8dEv3Uvt6nwkacc9%0A6zl18CLtp3qYGEpMEX045OU//uXXrvuZoiAg2DYenwtdM7jcNkh1fQll1ZFlI/ufKaIvKQ/h8RY+%0AVEorQtxx7wZefvY4+146Q/WKYu5+YCNuT4RHPr2bZ354mEw8QyTqo2lt/oc5f7qX139yKv9gk0Xu%0Af2Q7breCx+vkzvs28NwTxzB0kx03N9K8IZ8GqKyJokzmVxSnTEX10sLDt5U2ktRzfP/yUS4mhvnD%0AY49T6QlzV/kabi1tpN5fTEhxz8hVm5bFcC5JSHETUTyzN5oQBMrcAU6M9zCcW2J+cgEC6ojTi1de%0A+IxzKJvAsE3qlqCMTxkqY2oazTL449YfzfteAciZ86udr0XOTHMucZDXh79DXB+95lWBNHHGtH4u%0AJo9xYOQJbil+hC2Ru3FPmuE4RC8rAveyIrDwTmezweGQqK8rZvfOlWxYW01wlk5zkCe+a8OJBSMW%0AhFkd7GYrfxMEIR9mnOVwgiDMWzInyxLyHB4Wg8MJnni2hZV1xTSsKCkg+vFUhm/ub2FlSZQ/+9Dd%0AlIfy36Nl59sTX3sB6oZJRtOwbLtAe6GbFllNJ/oOGQOFHX4awlu5s3Rrwfa1wRVT/z6f6GJtYAV3%0Al23Htm1eHT5GiTPMnqL1PFK9d+p926P5kPHeks0zPkfAQdhzH6Opx6bIzrZVUupRAq47cDmufJ5F%0AzugkrZ0o2N/n2oHTsWJZCMG00lj2/P4Rc8G28/l40yp87oiid96VuSj6kUQ/lnmV6A0rgWVlEKV3%0An+gt0yaXVXF5nPinXVuWaXHw+ROkE1kaN9Ww4eamqe88Wh6iqCLMiX0XyKSufn+iKODzOjFMi2Qy%0ASyKZQ9MNBAQURSLgdxPwuxFFgeH+CY68cZ6qFcVcONGD7JAprYosW/n4zxTRf+aLd8zYJssSzRuq%0AaZ6lAcCm7fXU1hXxk2/uY7B7lI98Ot+6cddtq9l12+z5mqbmSpqaZ9okfulPHpz6d2VNlN/+L/PX%0Aus4FWZR4qGYTW6O1vNh/hgOTqvXHOg7xZPdx7qls5pHaLTT6r+b5ID9fNiwrn4OdgywFQBbEqfcu%0AFtZk+Pp6kARxUYI33cpHWWZT+i9kTKZt4ZUVar1R/I75y1TK5iIXVQAAIABJREFU3Qu3nTUsnZOx%0AN3h9+LtkzDheOURQLsIpeXCICiBgWCo5K0NSHydlxHht+NtYWOyKPogs3pj98nSIgsDGddVsXLd8%0AjSx+GrBtm6HhBD1946ysK57xumFZxLMqJQFvQUvjgViSnrFYQZdCyEcAusbijKUyFPm8CEKeVE71%0ADZLWdNa/Az0QFooiZ5CIEuDN4eNYtk2lu4hS1/Xb1U6HIIgocjU+504Suau6n4x6HNXowinXIggi%0Atq0Tz7xEYZ92D15lMw5pebzZTSuBaaeWZNRiY6AZfXBN6N8hlSDOYX8LIIsRJDF8jZmNQVa/gF+6%0AaVFjWA4IAkiTAtTp38HYYJy21i50VWf3/ZsLRHIOpwPF6UBTdcxrOqyqmsG58/288uY5Wk50MzHp%0AY1EU9bFtcx333NFM08oyHIqMKInomsH2vatw3qC1+7V4TxK9oZv0dw4zMdkVq6y2mHQiM9Vdy+N3%0AUbumkr72ITKJHLlMDofTgcvjJBDxUVZbxPmjHdSsKidcHOD2j+zkO3/1YwAyySwDnSOk4hmcboWa%0A1RV0ne1DckjoqoE36KZuzfx+yMuBam+YX27Yw0M1mzg8eplDIx0cHe3ih5dbSOo5fmvV7dT4rkYN%0AREEkqLjRLZOMMXt4zQYSehZZlCYFcrO8Z56a56yRF9MtN3wOJ6IgMKEtvo5VESXckoNSd4DfXnMH%0A26Pz20LOVYM/G4bVLlonXiZjxqlwN7AxdDsrvBsIKSUok/3kdUslpg3TnTk3ZZl7dPwF6rzrqPZc%0AX9wzH2zbJp7I8vbRjoLttdVRVtaXzOr6ODqW4sTpHurriomEvVzuHmVsPI1lWQQDbhpXlhK6xq++%0A7dIgA0Nx1jdXYds2nV2jxBJZJFGguMhPbXV0Rp3vwcPtpDIqu7evxDstgqDrJhcuDtI3MMHWTXUU%0ARfNkrWkGFy4NEU9kONzSydBQgvbOEV554yzKZJ5TliWaN1ayoihM91iMw509RH0e4tkcr5xpZyyd%0AQbqGYCRR5MLACD84fIod9VV4nAqxdJbH3mol6vVwz7pGIB/xymo6GU1HN02yk/8diKfy0QlZzveD%0AWCYVM0CRM8T9Fbtu+DiS6Cfkvptkbt9UKZpm9pPVz+JzbkMSfJh2qqA7HIDL0YjbsXpSE3LjsOwU%0AhjmCjYrA4ozDbFtHvcapD8ApVc/ZYhZAkcpRpDJy+vlpxzJJa634Xe8+0UuyiC/kyXtFxK+mIY7v%0AO8/YYAxPwM222wtLHy3TwjJnPjdN0+Lc+X7+5Zv7yOY0mhpKCQbcWJZNPJ7l8LFOOi6P8Pu/dQ9F%0AYS/Nm2vxBlyEiwJI8swmbjeC9yTR25ZFYizFUM8Yo30TjPRNMNg1QiqWobqpnAvHOvnEH36Al/7j%0AAE1bVtB5ppd0MktReYiy2iLKaot4+btv8fAX78bjLwyB6qrB+HCciaE4Had7ufczt/KDr77A7gc2%0AIztkDH3pnfAWC0EQiDp9vL9yLTeXNPBs70m+fvEAb4908r6KtQVEr4gS9b4iTsf66M/GMCwL+ZqH%0AlmoadKbGcEsOqr2FKwtZkBAQSOnqrGRv2zaD2QQJfWmhu/lQ643iECUuJkZIaFkCysLz1yHFQ5k7%0AyKiaIqFnUSZ1DMuBy+nTxPURPFKQvSUfpdG3dUbtu0N0UuyqpthVTbm7nh/1/g1xfZQLicM3TPQA%0AsXiGp58/QU7VicUzjI6l+MgHt1JdGZmV6Du7RvjLv3uee+5YS0V5iH1vXWRkLEk6rRIOedi7ZzWP%0Afng7gWnX/Wv7LvDsT07wy5+8mcGhOIePdZJMq+i6QXlpiDtuXc0dt66ZIm2Af/uPA1zuGeVrX/1M%0AAdHncho/fvEkz710iv/2Zx+Z2ieVVnny2RaGR5P0DUygagYnz/bS2T06Ff3xehT+eudH+ciO9fzw%0AyGn+4eWDhL1udNMi4nNz08pqfnLqYsH5ehUHleEAF4dGaenqQxAEYpkcDknkk7s301yRz4cmcxqv%0An++gpasPVTdoHx4nrWr8275jhDwuyoJ+PrpzPVHfbKH+xSnFlxsCTjzOTShy7TSytEnlDhNy34sk%0A+shqF1CN6foFEY+yHqdjectoVb0Dw5yY05t+Lth2jpTaMmO7ItfMT/RyBU65FpC4Eq2wMUjm9lHs%0A+wyS+M5UDs05HpeDihUlDHaP0d02QPOOeuJjKY6+cob4WJLtd62nuKowbZtL5cikcjhdDqRp92w2%0Ap/PCK6exbZsvfPY21jdX4fHkV+rJVI5jx7v4+rf28eKrZ/jYw9tJJ3PExlKM9McJRb1U1BbNm6Zb%0ADN6bRE/euCAvTtAZ7Z/AtmH1tnr2PLCF1tfPYhompmEiSiLFVRGqXI4p4RDMbdZlWXklrC/oYXRg%0Agkwyi5rV2LK3mXBpcFmVjrNBt0xEQSggKwEBv8NFc6iCUneA8/EBcmahuYNbcnBzaQNHx7o4Fxuk%0AMzVCY6AwbPn2aCeD2Tjl7hBbr1n5hp0eXJLM+cQgSUOdkWPvz8Y4FeslqReKaZYDu4vreabnJH2Z%0ACZ7pPclHareiSAu79Ko8IdaFKniq5wT7hy6xMVxFlSc843ey7LwyWlxEWmFCG0K1MjT6t1HtWXNd%0Ag5sKdwP1vk0cGXueEbVnQZ9xPZQWB/jiL+8lp+ocab3Mdx8/fN19VNXg4OF2VtQWs2VjLWWlQRKJ%0ADM+9dIqnXzhObW2Ue25fW7BPKqXyzPMnKC8LcvcdawkF3IyOp9l/6CLf/9ERZFni/nvW45xFALgQ%0AuF0O9k6a5xxpucxTzx1n68Zabt3dWLCi9zgV7lnXSFnQT9fYBIZpEfa6WV9VhmVZrCovxj1N6SyJ%0AIlvrKrm5qY7zAyMksjlcDpn64gibaiqmrgNpsn1yTSTvbNlYWmhmFfS45umCmS8PvUruJhbvXm23%0AIAg4pDICrlsZSV1dFWe0k+jmIE65dnI1f/Wh5pCK8Cjrl9ThbT6ktVPo5tCiiN62bTRzgMw1+gFJ%0ADOFy1CMJc+soJNGHW1k3o/Igq50npR4i6J6Zrn0n4fG7Wb+rifPHXuS1xw+TSWYZ7p3g1ME2JEni%0Azo/snNHIKTaaZGI4QSDixTlNmKqqOmcvDHD7LavYvmVFwQrd73Nx6+5GDh/rpPVkN5/7xM3UNpTy%0A9uvnGO6PUV4dITaWonF99VQV2Y3gPUn06XiGN544wh2TX6qu6ThdCorLMWXgkYeAx++itCZKpDTI%0AsVfOYNv5kEkqlp6RLwFoP9lDx+ke1t7UgG3ZWKaFJ+BGcSnvOMkDPNt7ktFcinWhCmp8UQIOF7pl%0AMpiN80r/ObpSY5S5g4SvqYF3Sg5uLlnJK/3nOBPv55vth/hQ7WbqvEUYtsmJ8V6+fnE/kiByc2kD%0AzcHCG7U5WE7E6aUrNcY3Lr3FwzWbKXMHMG2LjuQoL/SdoXWsh8IH3vJgY6SKW0sbebr3BN9qP8S4%0AmmZn8QpKXfmZflLP0Z+NcSE+xCfrbyLsvHruxS4/t5et4uREL28OXUQUBO4qX8MKfxFOUSZtqAxk%0AE7Qlhog6vdxVvua6efwrMG0Dy7YoUq60pb0+ipRqwEZfBpMPQRBwuxXWTWpC4omFTbJswLRstm2u%0A5f73bcTndeZtcAWBf//OWxw83D6D6K3J2vOH7t/M5g01SJKEqumUFvv5539/k4NH2tm4roqVK5bm%0Ar+12K9yyqwlgKg9ZUxVh1/aGqVXMFfhdTvY01rKncWYapr7kWkdFG1kUaa4omVq9zwa/y8ne1fXs%0AnWz5vBjkV5xXS7xMK4thjiz6ODcCWQzhc+1gPPME5qQlrGGNktXP41HWkVLfYvp96ZQb8Cgblt19%0AMWdcIq2dwOVoWsRq2mQi8+zUuK/A7Vgz2UlvvnSagM+5A7djFbo5yJVzNK0Yo6lv43asum5r2eWE%0A2+diyx3NHHzhBOeOdHD5bB+GbqBmdW59aBtrttcX+EZYpsVQzxjDveOsXF89o8w0p+pEw75Zw/Ci%0AKFIc9XH2Qj//i703D7PrPus8P2c/5+5b7fumUpWqtMvWasubvNtZHEwSAgmBJgwNE+hMh5mhuwfm%0AgQF6BoaGGRoIDAMxdOKQBNtJvCmWbdnabO1SaSmVSrWvt+5Sdz9L/3FrVZV2yVEC38ePH9U96z3n%0AnvO+v/f3fb/fTCrHpe5RquojtK2txXBpDFwcJ5fNAz+hgR5BIJfOc2p/N9GRONUtxWx/YYXNth0G%0Ae0bR9ip4gx4Mt04qkSbZnWJ8IEpichpBFDl/7BKHXj9B35kh3nv5Q/JZk4mhKboO9WBZNvJl4gV3%0AGkej/bwx1EVE9+BTdDRRxsZhupBjOBPHdhwer+pgpX8xwUYUBOo9Eb7Ysp3/9+weXhs6zanYEH7V%0AmNGQTzKcifNg+Uo+17gZQ178ct1S0sihyUu83H+M7/Qd5Ui0H7es4TgOsUKanGWypbSRU7FhziVu%0Ar8uTS9b4Yss2UlaO14dO80LPAd4cPoNn5hzztkXSzBLNpfhY7dpFgV4WJe4taeALha38Tff7vDZ0%0AmqPRfgIzKnp52yRl5pnKpXigopX7y1Zc93kZkhtZULCd6ycuWpgIgoQhLd/3/1GhribM2s5aPDOl%0APUWRWNtRw/8PjI4v32K4pqOGlqayOba8rim0r6yktaWc7p4x+gaiNx3of5yhytWLnM5sJ0W20I1p%0ATS4RrblTEISiY5tLXUMy+87c5+n8MXSldYboNrMuGi61HV2+/eqXjpNlMvVN3OrqmUTi2pyXVP7Y%0AjCXsQki41fXoSv01t9fkGnzGA6TzpzDtYoJVLN/vYzT5Ncp9v4wi3fzv0nbyRR2M60jmJUmkeXUN%0An/nKE7zyN29z4UQ/Hr+LB57r5Mkv3Ic/7Fk0IIxNJOk5OUA6maVlTR3h8vl2bFEU8bg0BoensGx7%0ASUXJsmwuDUQJhzwIAviDbgIRD/FoCsNTNKtSb7LCdjnuykDvC7r5md98Bse2cZwi+c5xnLkv/bP/%0A68fw+F0Ybo1dn92OJImcOtCNY9vc/4lNOLbDlifWUlYTppA3eeBT97LlybX4w15kRWLlpmLWv/nx%0ANUQqg3z+P34Cw/PRtHI8XtWB7TicmBrkfGKMtFXUbI9oHjZG6nikoo3NJY3Lqtpposz2smZCmptX%0AB0+yd+wCvVMDKIJEgyfC8/Ub2VXZToXhX7JtQHXxpRX30eSN8OrgKc4nxshaJkHNRUegkserOugI%0AVPIHJ1+77YEeoNYd4t+1P8LWkiZ2D5/hbGKUvlQUURDwKzq17jBPVHXiV5bO33sVnUerVtHoLeHN%0AoS7eH++hOzlO1irgkTVq3SG2lzbzSGUbvusczQOU6424ZT9juUtYV5HpXIjhTDeKqFFlXH9CcScQ%0ADLiWtJbNBv1Zk5vLUVHmX1Ka97h1KssDfHCkl9h1VhR+0mCoHYiChjXXWmaTyh0mltlN2P3J6wp2%0AtwOqXINX20wyu5dZ9nomf5qktHdR25silxd758U747SZyZ9mMPYH1IR+G11uuWrVIFM4x1Ds92dG%0A4/MwlDa8+jZE4doJsSDIBF1PM507SDz9Og7FaUvbSRJNfQvLjlPq/QUMZeV1VzAcxyJn9hLP7mE6%0Au4+a4O/MuOtdG7pL495dq2lZU0c6mUWURAIRL76Qe9EcPIA34OKTv/IIuz6zlXBFAG9w/pnUNYW1%0Aq2t570A3NVUh7tu2Yo47E51K8eqbJzlxeoDPPb+FTCrPpe5Rstk8R/aeZ922Fjo23Z62SbhLA70k%0AS5RfxTCmor6EfLZAXVsVr319L1AU7di0azXldYtbelRdwX1ZT/JC7WJgTuDgdsGybP6Xv/w+6Wye%0AP/31TyxatiFcx6pAJTnLxHJsbBwEii1rqihjyAqKILH7g/N844dHmIynKJg2m9pq+Y9f2IUuKawJ%0AVbPCV8YvrthRVN9CQBGLynraFURsBEGg1PDyXN0GnqjqLLa84SAKIurMtrIg8bvrniVrmcsq1T1T%0As4adZa1oknzd5fGFx68w/DxdvZqHKlaSt625kbQoiCiCiCYpVzSlccsaq4NVtPhK+ULLVky7eO1E%0ABGRRQhNldElZQlC8Gpq96zmXPMT55IdcSp2i2bMeSVh8/YrERQcbm750Fz3Txwip5XT6d9zQ97/d%0AUBV5bu57Ftd6KaiqvKSEKMsiuqaQnzHKuR58VDQ1SRAwVAX5BiR2bwY+bQeKGFlUes5bw4wk/hTL%0AjhJ0PV2cC5+9vk7xf8VWVBPTjiMKLpRbHP2LgoFLXY0uN5M1zwGQM/tJZvcuErLR5Abc+j1X2s0t%0AQGJmYojp3AEujH2REu/PETB2zYyoZ6QOHQfTjhLP7GZ8+u/JFrpZ2FYniT4CrsfwaBuvOzDLYpgK%0A35cpmMOk8kfn9mfZcaZSLzGdO4RX24zP2DnDTQguOF8by06QMwfImb1kCl2kckcomENYzvRMteba%0AhjazEAQBzVCpWKY99HIomkJFfcmy6+qGwtOPraF/MMpf/d07fP3F/XjcGpblkErnyGYLbN/cwsM7%0A28gkslw8O0w+V6C5o2pGwOpf/ehRNJmf/o0n5xjkgiAg3ibjjVuFA0QTaVKZ3JJliiihiBLea1Rk%0ANrRWUxJ0MxlP8/tf381Ucl5Qougep11RcvZKEBCQBYngAsEd23FwHGeurHS5c9xCuGUNt3zzlQ9B%0AEFAl+bqJeJdDFMRbPoeFkAWFLZFnSRQmeXnoz1gf3MUK7ya8cmjB9bFIFCbpnj7CsandONjsKHkO%0AG3sZgZ15eOXQDYsD3RCEG3cNz+UKxSmwBbBMm1yugKLIc6p4i3BZVC+Y9pws9J3G+roqfvAbn7+t%0ALXHLQZYihDyfYiT+JwuU3Wzy5iUGY3/AaOIv0ZR6ZLEYyB0ng2UnMO0pTHsK285RFfhNSn1fvKXz%0AEAQBQ23FrW0ga54HHGwnNUNyK94ISfDj0TaiiLd/isWnb0cQVJLZ97GdFHmrj8HY/8Fw/I9R5RoU%0AKYKAjGlPkTf7MO0EXOZMJ6Dh0x+aqYRc/3MqCAK6soKa0O/RF/33pPOn5/btkCdvXmLS7Cea+jbM%0AlOEl0YPjFLCd7My0S1E3vyjjuyDx4KPrpFoIAYH62jBf/R8fY8/ecxz4sIex8QSiKNLaXM7921aw%0A9Z4mDEPF0FSe+8WdCDPqq5dLR98qfmwDvSAIy7+YfkIQ9LkI+orl+//7m+9cY+3rR9fQGK3lJagz%0AJahYOkM8naWh5KMzgrlb0JXYx9nEIVJmnLQ5zbvj32Lv+D+hijqqaBS9v+0MeTvH7IvWK4d4Z+yb%0AZO00tnPlgPdLTX+MS751WdLbieHRONmsibFAjGM6nWN4NE7AZxBYUPmSZ+Ry05nFpMNYPH1N0uBc%0AkmRfnwDTlSCKAtpNiCzdKARBoMTzOdK5E8Szb+I4CxN0C9OewMxdOakDcLg9yY8ileLW1hHPvIFp%0Azx5zAdteLsOn77gjxGFRcBHxfg5ZLCGW+d5MhcPEdqbJFrrIXmNQLAoufPoDlPt/5aYIdIIg4FLb%0AqQ/9EQOx3yOV//Aygt+8Fr/j5LCt69TlECS4k0n3lQ5b1GwnEvby3LMbeO7ZDVdcV5IFguE7x/v5%0AsQ30N4J0Ns+JC8OUh32kMjlS2Tz1FSEcx+HSyBSCINBWV4prhnnvOJDO5RkajzOZSGOaFrqmUBH2%0AURH2LSp/WrbN+NQ0A+NxsvkChqZSWxq44mgrmc4xNBEnmkhjWjaGplAe9lIR9t3SyOX00OjM+TjU%0AhPzoisJIPEkik0OVJaqCPhKZHF/fd4TnNnYSdBtUBXy8393H+dEJHu1YQbnfgybLDE4lyBYKlPu9%0A+AyN86OTaLKMaduUeN2k83kSmVyRP6EpNESCd3zUdSfQPX2EU4m9iz5zcMjZGXL28sEsaUZJmtFr%0A7vuWzEHuEI6d6Kd36wQ+bzWiKFIomJzrHuHM+RFqq0NUL7DYLIl4uHBxnJNdgzQ3liLLEtmZdqG+%0AgcmrHkdVJHRNYTI6zfR0Dpfx0XS03ApEwUNV4DcREwbJ7F4K1hiXq7x9NBBwqZ0YykqSub2XLSkS%0A9owreNXfKiwnhSyGqAz8OooUJpZ5lWyhB66ZxAioUjV+40FKvD+/QLb35qApLdSF/zMT0/9APLOb%0AnNk7E/BvJGkUkUQfqlSBS+28ZQvfH3f8iwj0Y1PT/Iev/YD71zYRTaS5ODzJI5taEUWBA6f7mIyn%0A+KVnt/D45jYAYtNp3vqwmz1Hu4km0nO/r6aqCJ/cuZrVzUVSh+049AxO8uJbxzjZM1zUNjY02uvL%0AyOSWpr+j0SS7PzjH/lOXiKeyc61D1aUBntrWzobWmpuej/yLPQfZWF9FtmBybsTFw+3N9E5MMRRL%0AMDSV4KH2ZizHpj8a58zwOGU+D2G3i4sTUXonpjgzPIYqSwxNJeidnEJA4NDFAXZ1tPDnP9zPY52t%0AmLaFQClvdV1gOlegKuije2ySrzy2A7d2bclG27YZHJhieHCKe7Y039T3nMU7b3WxqrOacGTpA2xZ%0ANieO9TE2UmSfP/RoxxJTFoB6V8d1t9XdKGTh2tfDcRx6+ybI5kwKBYvevuIIbmwiycmuQbweHUWR%0AKC/z47kNblbTqRzf/d4RhkZi+Dw645PT7H67C9O0uHdDI7ULAv2m9Q0cPtbH9147jqYp+Lw6YxNJ%0Ajp3oJ3+N0n1piY+aqiBHT/bz/TdO0NRQUpzXtRwe2NF6VwZ9QRBQ5VqqA79FLPMDktl95MxeCtY4%0Alp0o+qZjIqAgCCqioCOJXmQxhCyF0G+jcI0uN2KoHUznP8BxFmqne/EZO++Y2UvROz6HIpVR7v81%0A3NpaYunXyRTOUrBGsez4HClQEFQkwYsilaIrTfiMBwkYu5DEWx+VFnUFSijz/TJ+4yESmbdJ50+Q%0AtwYxrQksO1Es12NSLJArRXMc0YMk+pDFMKpcgS434dY24FbXIVzH83i7UShYnLswiqpINDeWLvnd%0AW5bNewe6KS3xsrLlxgSKbhT/IgI9zI+k71vbRCZf4J/3nuSBdc08t3MNX3t5Py/vPcXjm9vI5Ars%0APX6Rb751lOaqCI9vbsNraIxEk7z83in+6qV9/Nbnd1EW8hJLZvjB/i4+PNvPgxtaWNNcSTqbZ/cH%0A5xmaTFAW9Cw6/qsHzvD2kQusX1HFqsZyDFVhdCrJm4fO8zevHMDn0mmrvznt7oJl82jHCgqWxZ/t%0A3s+uVS14dY2akJ9zIxNMpTM82NZEVdDPU2tWEnQXy7T3NNSgSTKf2FB0uvv2hycJuV3UhQO8ebqb%0Ah9qbUWWJxzpXzJX73zjdzcaGKnaubOQ3/tv3sOzry7Qty+Hk8X72vHHqlgP93/7lHn71K48vG+gd%0AxyE2laLr1AB73z7LfQ+2LRvo14ceYT2P3NJ53ApM0+b/e+E9pmJp8nmTqXiRh3H0RD+DwzF0XUFT%0AZD7zqXtnet9vLUDu3NFKMpnlxe9+QCaTJ5MtEAl7+PhT69i5vRV9gYnN9s0t9PRO8N6Bbv7r3+zB%0A49bw+w22bGrG69HZ/XbXFY/TVF/CE7tW8/03jvOdVw6jKkUDnEDAxf3bVtzy97hTEAQBWQoRdn8a%0Av/Eo2UI3ebO/OA/vZHCcwkyQNxAFF7IUQpXKUaTy29qGJ4oGmlyNJHgxF7LtpRJ8+p0jgTpOYU6C%0AVxQ0fPrDeLQtZPJdpAs99CTPcXjyLPF8Co/i58GKzVR7OzCUdiQxyERumg8mT7A+VEfZDXhOXAmi%0AoOJSOzCUNkx7klzhItOFfn4w8A4DqQFEbLaXtRJRw3w4PolPLcEWAnSGV+MxGjkdTZCM5lkZmqbC%0A7ePI+CDT+TyCINDsDxPUDE5GR4nlMqwKlVHu9vLu4EUerVtBXzLGZCaNLssMp5IIQnFgt7m8lkQ+%0Ay+HxIRRBpNLjo94X4uzUGCOpaaq9floDEXRZIZ3J8w8vHqChPkJTQ+kSgxoHh1deO07Q7+J//o1/%0ADfS3BY7jUBb08vS2VYxGk5y4MMz61moe3NDCawe6uDhc9HieiE2z+4NzBNwGn921gZV1xUzMth28%0Abo3/8x/e4q3D5/nph9czMBbjUFc/nY0VPLdzDWWhYtCpLglw4HTfouP3DE3w7tELrG6u4LOPbiDo%0ALc6/m5ZNwOPi9/7+Tfad6r3pQD/rAT5jA86lySne677Exvoq8paFac2yWO0l2y3qI3eKPfuKJPHs%0AunZkUcRn6HNBHsBQFXRFRhSEosXiTZ3xreNKx5VliZ0PraKyOsSHB3uusNaPHqIosGFtHfn81UfI%0AkQW9uzXVIf7tLz5IfW14SatcwO/iS1+4f4lu/SzqasKsXlVNT+840akUkiRSUR6gpbF0iT5+wO/i%0As5+6lzUd1USnUoiiSFmpjxVNZYxPJmltKae2enleR0LKMlWfxrPTYJ1dS7nqR1Ek3H6N7/Qf5ZN1%0A634ko/pkIUssn6bGvfi8bcfhO31HeLp6NaokIwgiihRBkSLAR6+3bttZ8uYQtjM995mAXCThXWeL%0A2M3BWSQpKggCkuDBo28iYbfwdtTLUKaJSlcAQdbwGGvx6rMERYexbIKX+o9Q5QrelkA/fx4SilSK%0AIpWiqhuo8q/ElCZ54eJ+Ost2EZTKOTBxkOdbVgPgVsO8PzxA3rLwqhrfuXCKT69Yy0s9XeyobMCj%0AqEiiwP6RPiazaYKawT/3nOanV6zh5YtdPFq3gouJKc5MjaEIErF8lo2lVUhC8f363Z7TVLl9uFQF%0ASRDpio5xOjpKucvLWwMXCGoGtd4ApmlxqX+SzlVVywrmyJJES2MpHx69tGTZ7cZdHegLVpxoZg/x%0A7IFFBJm64K+jy9U3tC9FkvC6dQxNQVcVPIaKZ8bkwqVr5AvFTDY2neVs3xj3r22iqSo890ISRYGt%0AHQ3I0tsc7Orjpx9ez1Qyw+hUkoc2thAJzLPVm6sjRC57cfaPxugdmSJvWoxPTS960SXSWZKpLMMT%0AN+6lPgvHgZeOdmFaFvc0VmM7EEtl6J0oijXMBuqaoJ/88IyeAAAgAElEQVQXD52gOuTnidWtuDWV%0AyekMf//+ETY31bCtpZ4zw2P0TcaoCi7/sN7IK9qybPa9e44PD/XgcqmLvMsdBy5eGGXv22eZnEiy%0Asr2KnQ+3YxgqI8MxXn35KE99fAOREi9TUyne+P5x1m2sp6W1Asdx6Oke5b13ziKKAvdua2Ht+rpF%0ArlJXwkDfJO++fYbR4RjVtWEefLiDYNj9kQcfSRJ59oml1qVXQ3mpn099bOOyy7xenY8/tf6K29qW%0ATVmJj5qq6yNehkMe7t/WuuTzUNBNa/PyjmmO43AyNsSAFeMTW9fRHqica9XM2ybHo4PLbnen4eDQ%0An5ri4EQvn29ebEQjUNR5uBFHxjuJnHmRdOHEIm93QVAJuJ7kR5VWj2bjdMWHeaZmLfeVFi1avfLi%0AhLLKFeQLzTuodd85Yq8qyjxSsYqCbfHt/g/nPg9qBlsr6ubaaw+fGkIRJSrdPoZTSVyKwqpQGcPp%0ABOUuL25Z5WIiyqpwGdsq6vle7xnMRYZeMwMnwaHBF2R7ZT2iIGDaNsfGh/n59o1oM91DL54/wZHx%0AYVZHHAanE+StWeElh0LBxOe5sreHLItkr8VyvA24qwN9xrxIMneEkLETSZwPpLIYuOF9CSLIkjhj%0AP1jMpmazLFEU5mgeedMinS3gdeuoyuLL49YV3IbGeKzI9swVTEzTwqWri8hooijicxtk8/M3cDqT%0AJ5s3cekq+mX9zyV+N49vbqOj8ebLNx5dZV1dBV5NoyLgRRJFPrN5LQ4O62or53y/n79nNYlsFkMt%0AjgYbS0I8f89qLKdItKsO+qkIeClYFm5VJeJ183PbFgePxztXzM3Jf2nnvXP7Wg5dJwd49XtHWbuh%0AHpdb4/svHcHtKs4xjo7EeOPVE4iCQFtHFe+/cw63R2PbfcUS86EDF3hgVweREi/ZTJ5jR3qpqQvT%0A0lqBbTscPdzLzodW0d83yRvfP47f76Kp5eoVkcmJJHt2nyKdyrNmfT1HDl3kte8f5WOfugfD+Ojn%0A8X7UMG2bM/ER3hzqIppP4ZY1nm/YQL0nwkR2mr/v2c90IUd7oIInqjowZJWX+48zlI6RtvJMZFM8%0AWd3B5pJGRjMJXuz9kGNTAyQLWRRRIqx7iOgezsVH+f7gSaK5FBsj89K349kke0bO0Z+KMppJkndM%0AHq1spzNYzT/2HOIrHcWplZf6juFTdXaWFxOPPzm9m1pPiBNTg7T6ynm+YSOT2WneHD5DV3wE27HZ%0AXNLAA+WtOMA/9BykKz7CheQ4w5k495e1sLW0id7kBG8On+FkbIjOYBUyxYQ4Z5kcnLjIu6PdSKLI%0AU9WdrPSVYzk2v3/iVRp9JXQnxik3fDxZ3bnEROrm4ZDOHyeTP7PoU02ux63eWFJ4u+A4DhmzQME2%0AqXWHiehLp8sEQSCgurgncmtEvOvBbJvubNIjCSIuebGGhi7JtATCtIXK2F5Zh0/VeKphJSPpaT4Y%0AHWDfcN9c+6vl2HNJvuU42I5DulBgupCjzOVFl+RFSaAoCBQsay7QK6JInS/APWU1bK2oo8pTHCBJ%0AooiuK1wamFy2J940LS5cHMfnu36Tr5vFXR3oHSePIgYIuR5EvGXS1PXlwrPl6MIyOvkOkM0X8LuL%0AmawoCsWsbZl17ctcdSRRQJZEHlzfwsOblldV026hXVASRRoiIcKe+UpCc9nSecPKoI/KBX2lbk1d%0Asl7jZa12TZfpj1cF55X3VpRfWdgI4IODPZSU+rj/wXZUTebcmWGGB4rTJN3nRohPpXjimfW0rCwn%0Ak87z9u7T1zV/L4gCnWtq2b5zJQP9Ub79jQOcPjlwzUB/6eI442NJHn6sk5XtlaiazHe+cZDHnlr3%0AYxfov7HnKCUBDw+uvXm+Q18qymtDp2jxlfJsYA02DiUzL/J/vHiQSiNAW0UF+8d72DNyjserOzgb%0AH2Eqn+an6jeSMnO80HOQTZF6QpqbT9StQ5NkxrNJfqbxXsJ6MUGvdgd5rGoVv/nhYqnUvaPdTJs5%0Anq1dS7KQ5fePv0qbv4K0med0fGhuvf70FGFrPtl/d7SbT7k28LNNm9HFYqJpyCqbSxrYEK4jb5v8%0Axbl3WBuqoWwmGEd0D3nb5LMN9+CfcVAsN/w8Wd3Jd/uOFqe1Zh7BM/ERDk/2saOsmbRZ4I2hLoKq%0Am6BqsHesm3XhWp6v38Dbo+d5Z+Qcn22696bvwUIUrDGmc4cx7cWdDUHXk1f1db9TiOXT/ObhbzGQ%0AjjKaSfCfjn4XQ1b45RUP8FBFkf0/nk3y6x/8I1mrQLUrxM83b2d1sGbRfr56+EWeqFpNd2KUfRM9%0A5C2TJm8JT1avYV2wFkkUSRay7Bk5w3tj5xnKxLEcmxpXkF2VHWwvW4F6AxbUj9W18kb/ec5Ex2ny%0Ah/GpOn927H00uSh53uALUu8L8kZ/N6/3nee+qgY8ikaF28P/fuiHTOdzNPiWViZEQeDZxnb+4MO3%0A0SWZlaFSNpRWMZqe5tsXTlLu8vLxxnYMWUFTZTraqti77zxVFQEe2LFyblptMjrNK68d59SZIT7x%0A9JWrcLcLd3Wgl0U/IJDIfYBbWYEw8xRKoueOyVJ6XCrVpQHGpqaZjKcI+VwzLXfFVrxc3mRFTVEF%0AyWNoeF06E7EUqWwe90x/cq5QYCyaJLDAKrQk6CHoNRiLJZFEAZ9bn8vwruYRf734racfwK3efYFq%0AdCROTW0Yt1tDViTq6iJzgT42M/cbjnjQNIX6xhJefeXYIhfCWTiLpw8RBYGaugiqKuP3G7jdGtGJ%0A5DXPJzaV5v13z3L40EUUVcIsWGQy+dtyD24UqWweSRQwLRtREFAVGVkSi25g5jyvQlfnRxSmZZM3%0ALQQBRqeSc1Unx3HI5s2ieY0AmiJfV8vjaCZBPJ/h/rIV+FR9UQfT/vGL/NGmTxHS3AympzgeHeDx%0A6g4sx2F1sJpVgQoEBP7w5Os4OGiSTLU7SEhzk7PNRTbLLlldVpo5ZeYREAhpbtxyUQQqoLoYy87f%0Ay+XuTcG22FHavGif02aOvaPddCfHEQWBY9EB8raFJIhUuPyU6F7csrbovHRZoUL2L7lWQ+kYBdti%0AY7gO07F5begU8XyaoGqgiDIPlLfiklW64iNcSl273fJ64DgWqdxhktl3Waw05yfgepobl0i6dbhl%0AjS+3PcLRaB/f6D3IzzZto9VXTqUxX1UNaW7+aMPzHI728xfn3iJtLjV86pue5A9P/YCOQBXP1W5A%0AEATeHT3HX557m19acT8bwvXIosil1CSt/goeqVyF7Ti8P97N17rfwQEeqmhb9hxbgxF+be3WRZ91%0AhMto8ofmxMB0SeYr6+8rCtIgoEtFBcwGfxDLdtBlGUWU+I11983xmBSxWAFeOJoXgAerm9hcXju3%0AjibLfG7lOgq2XVRzlGcST0Pl40+tp28gytf+7l1e+OZ+PB6NQsEmlc6Ry5usaq3k6cfW3Motui7c%0A1YHeslNMZfcykf4BIM6NyVeW/Bdc6o23s1zPq7w85OWB9c288v5pXj1whoc2tKAoEulsgb9+5QAu%0AXZ1rw6uM+OhsquCDs/2sPl3J6qYKbMdh9wfnSefyiwL9qoZy7mmv5Ycfnqe2LMg97bVoioxtO+QK%0AJplsgYDXIOx3Y9sO5gyBbla5zrJsUpkcgiggiyKKLC0qBXn1j0ar/0YhXGaGJywgpQiCgCPMS6rY%0AtjPHTJ1Thpp5yRcKFqa5wIaYxVUTxwGWIbwsPSHoXFvLpz+3jdoFMsuq9tE/Cr/+5/9Me20Zg5Nx%0AZEnkmS2r2NJez3g8xSv7TtPVP4YkCjx33xrWNVeSK5j88Eg3bx4+T4nfTe/oFHVlxZLxwHicb75z%0AjPHYNG5D49kt7axuLBK3An4XtdUhPB59CfN39u9ZKeVZSWYAWZAwHbuoNTZjAQzFJMslq0iCOJcE%0A3yzWhqr5Ru8H/OGJ19Akmc803oNLVov3HwHTtjAdm5SZI7TA/0EQhCVWy++NXWA0m+RXVu5ElSRO%0ATg0tOtZMWo3tONecjy8uF7AcB2uWrCrMXhcRt6zOBYHbkSQ6jk22cJ7J1LfJWwOLzjri/iyqdHMk%0A3VuFLIi0+sqJ5lLokkqdO0zbZc6YIgIluo9q19WnVH2yzn9a/QyGVByQVBh+/vzsW/RMj7MhXI8u%0AKvwPrUVb2tm7U+eJ8Cddb9CdHL1ioJdFCc9lo31ZFPGqi9+Jfm2eU5C3TByYu4+z8CjXHiyJgoAh%0AL1b4dC2znSBAU0MJ//GrT/PWO2c4fKyP8ckkqipRXVXOPesbeHhnO27XnR+g3dWB3qevZ23Fi7dt%0Af9eTD3tdOo9sWsHwZIJ/fvck+0724nPpDE3Gmc7k+akH18710VeV+Hnknlb++uX9/Nfvvk99RRDH%0AgXgqQ1NVZFEvfUnAwyfuW006m+fvXv2AH354nqDXRSZXYDKRwlAVfuGZzYT9bhKpLIfPDdA/FiOT%0AK5BM5+gfi/HC6x9iaAp1FSE2ttbg0n80I/iBoSkmo/OMYL/PoK4mvCyZrbwiwMhInGQyg6ar9PbM%0A23+GIx4cG8ZG4wRDbnrOj1JbF0aURCRJRFEkopPTlFcGGOyPEpuaV8JyHIeL50dZv7GB6GSK6WSG%0AuoarTyMABIMeJElibCRObX0Exy5OvSiqvCQI3g5ksgX6B6NkFijM1dWECfhdRJNpOhrK+ZVnt/HW%0AsQvsPtLNlvZ63j/Vi4PDV59/gIGJGN98+zjtdaVMxFPs67rEl57eQsBt8Kff3Ys909r4jbePUh0J%0A8Mj6Fk5fGuWV/V1zgf75T2zi+U9sWvb8yg0fIc3NWyNnWekrp+BYNHgi+FWDHeXNvDV8lhZfKf2p%0AKVYHF6udzVWkruM6DKfjjGTi5CyT84kxAqpBie6d+beL7aXNeBUdgSI7XpMUAqqLfeM9CAj0TU9R%0A5756C5smSjOkuyhDmThpK7fomS/6KBRH+jXuIBHdw3g2SSyfIW+ZdCfHKdW9VLj8VLuDdCfH2Tfe%0AQ8bKU+cOEVAWJxq3A47j4FAgV+hhfPoF4pndi7+TXE/I/TEEQb9tx7wRXMk3Y9m/r3F+GyL1KAu8%0AONyyhiJKZMz592SikGEyN03azGM6NmPZBAXbJGddnw/DLGzHZiKbIjdj3LVQKr1gW5xPjGM5Dq3+%0AUjyySjSXxnRsAqpBxiqQs0xkQcSvGqTMPCkzh1818MgaPclJ8pZJe7CcVCHHVD6DW1aRRXFmWwu/%0AouNXi/esJOzlpz6+iZ/6+PLP4EeBuzrQO45N3honU+jBclJIggeX2owihm7Ih9mlq+xc10RTdTEQ%0ANFSG2dpZT1aZJm1mWNVQjrGAIFdTFuTfPLuFfSd7OdkzTDpbYHVTJZvaatnSMU8kkkSRrR31eHSV%0A945fZDKRojTo5Yv33Ev3wATnBxZ7WrfWlfJrn7qPg6f7OHKhn1SqgEtXqKuoprOxgsaK4osslc1z%0Arn+ci0PFebp724tloguDxb9Ny6GzsRLXnTGvuiZe/OcP+O73j879ff+2Ffz2V59Zdt2N9zbx377+%0APm/84AT+gIux0XlJy6aWcrpODbLv3XP09oxz8ng/jzy+GkWR8Hh1ausi7Nl9muGhGP2XJkinFkiT%0AOg59fZPsfu0EQwNTiJJIe2exE2N8LMFA3yTd50fJZgvsf+88gYCLhqZS6htLqG8o4cC+bqZmEge/%0A38W9W1uua1TvOA6W7TCeTiEJAqWeea2EvliMkOHCs0A8aHgkxn/+01c5d2Fs7rP/7avP8MD2onDM%0AuuYqFFki4NFJ54rJwEQihc+lE/DoGFoJgxMxLNshV7BIpnPUlQVRJWmRTsPFkSiJVJahaBwBgba6%0A6xsB1rhCPFrZztuj57mQKBIjP1m3Hr9q8MnadXzz0mH2jnXT4itlR1kLACt8ZYtK5ttKmxAXhNRq%0AV3CJH8Gp2BDnEqN0BivZM3KW9kAlJboXBzgTHyVZyOKRixUHt6zxc02bebxqFe+NXaBU97E6WEWj%0Adz6R21rSiHLZKG5duJZYPsMPR85SYfh5qKJtkflSrTvE6mAVrw+d5sGKViK6h/OJcU7NEPHeG7tA%0Ai6+UCpefFl8p04Uc+8d7EASBRyrbKNG92I7N1tL5amKl4Ue+zndRtnCRvNmHKBggzE65ZMiZ/cTS%0Ar5HIvsNC7XhR8FDi+VlUueauFBm6UfgV4wqDrWIQ7k1N8urQCcYyCXK2iWUXKzm9qUk6AjfWZTWS%0ATrJnuJukmaPGHaDOE6Q7MYFf1QmoLrpioyTzOQxJwZAU3h+7iOXYlBlespZJYWbKp8VXwoXEBNFc%0Aim1ljTT5IpyeGsYlq9R5ghyeHGA0k8Cj6FiOTcrMYzsOhqTwVO0qlI/I+fBauKsDfd4aYyL9Ojmz%0AH9uxEBBJF7opcT+FIl0/87406OF3fuHxub8f3riChza0cDx+hqyd4zOPLCVDlAQ8PLO9g2e2d1x1%0A35ois6mtlk1ttYs+b61d3nSiJODhya3tVLY5rPQ1YUhLo3VViZ8vfWzrMlv/+KG1rZInnlnHiaN9%0ASJLIc5/ezKWLxQQoUuLjoUc7OfB+N6MjcXY80EbzOh+C6BAMuXny4+t4550T9PYP0dnZSGm5n7IZ%0Av+eHH1vNug31HNx/AUWR2PXEGupmHKTiU2nOnhkmOjnNjp0r6To1QDjipaTMR1V1iIcf6+DQ/gsM%0A9EfRNJmqmjCX4jG8hk66UMCjKpi2zUhymojLRcTjZjiRJJ7NEnG7iLhcdI2NgwP3N7oYTCSIpjO8%0Af6mPXS3NNGvXJ55SFGhZGiQ8hlaczskViCbTeF0aolCcstEUiVgyg8fQSGXnqwRBj4sdqxt5cE0z%0AgiBgWtenvS6JIm2BCtoCSzs+gpqbX1qxVKDl2drFc4pf7Xx00d9bShuXbPNwZRsPVy4tvSYKGbaX%0ANvF8w0Z0SWEsm+CrH3yHX1qx44rbAPz7y44JxVLwZxqv7OoW0T1Llm8tbWTrMuerijL3ljRwb8nl%0ALHJx0fe9Z8nyKyOeeZ3RxF8iiX5EQQccLCdBwRyeE6qZhYBKwNiF37ULSfzoSXh3AteiQ3/r0iGO%0ATw3wb1bcT7u/Eq+s05ee5P86/doNH+tMfBQHh1Z/CYOpOJtKavmn3mPUeUJsb2piMpfC8CmsCVXy%0Avf7TaJJMheHjfGIcv2pwb0kdg+k4w+k4ZS4vHkXFmGH2twXLOREdYjKXZiI7zaPVbewb66UrNs66%0AcDUbItV87ex+LMdG4V8D/TWRNQfJmUNU+r6AKoXImWP0x/+cgLENRQpgORaD6VEuZQbxym4a3DUM%0AZ8aZyBfJMV7ZTau3ka5EN2sC7QjASHacjJVFEARihQQ1FF9w+yYPY0g6ObtAWA1QqZdyMTXAZD5G%0AtVFGjauCQ9HiiMdybCqNMgxJoytxAbfsQqA4z1lllDGUGcPCosldiyxInIifRRVVFFGh2VNLLJ/g%0AjdG9TBUSBFU/6wJ3Rrv6roBgU7XWItIZpFSvQxFVAivjDKbPEdGq8VQUWP+0jksqxSX7ODq1m4zY%0ATkSrorLJxf2VEYJqGUG1nPFcPylziFhe4NFP15O2EtzfWNyvR55P/Jpby2luXb7PG6CsPMBTH1ts%0AMPH1I0fxqhqxbBaPquLVinN3w8kkDfkgB/sHKPN68GpF7QW3opLK5xlPpTk9Oo4gQM60bouF65rG%0ACt471ct33jtJMp3j/s6muVH/yppSvvPeCcqCXsbjKTrqi4nCoxtbOXi2j2gijaZIrKguob3uytfg%0AbkG9J8LJqUFe6juOJArE8hnun6kc/KTBcQqY9jimPX7V9QQ0fMYOSrxfQJUq+VGQ8G4EjuNgOjZZ%0Aq4CNQ942MWdGxDdSiUgUMrgklVLNh4DApdQk746d42JygjbfvFCQZdvk7SLxNG9b5C0TRVzMWSrR%0AvfRORxnLTrPCX8poOkm1K4Bf0RlIxXDLKoOpOOcT44R1F0PpODE5Q3ugnJFMcoaDUuSs+BSd49Eh%0ATMfGLaucjY0ykIrR6i9FlWQOjveRKuTxKTq6pKCKMh+dmfP14a4O9EXYOI41o/pWnMuZvZ0pM8OB%0A6FHq3dWMZMfJ2wUupgYQEWj01LJ34kNqXZWMZMcpyYwSUH30p4cxZJ2g4udU/DzVRjkhNcCrI+/w%0AyarHcEk6qqhwKT1IT6qfEi3EkdhpXLLBG6N72VW+g4JtcmDyKC3ees4kL+CV3XhkN2O5SY7HzrDK%0A34wkSLw7cYh2XzMfTJ3kwdLNnJ++hCoqRNQAebuAJqro4p0j0VmWTW//JJf6J/G4NdpWVFxRNe1O%0AIW9n6Zk+TlirwHFselOniOVHkQSFqcIYslBkqMqKiojEdGEKWVQQheJ8a85KkzYTWI7FVH4UXXRx%0AMXUc0ymgi24UUeNS6iSr/Ntv6TxzpkUqP41p2UTTGRpCQR5qbuStCz2Mp1JYjsO6ygrKvV5y5vzo%0AK5ouytaur6pkOHFt1v9CfPGxe9BnNAjqSoM8s2UVAM2VEQQEBifjSKLI6sYKFEnE59Z5dGMrZ/rH%0AcGkqH9/WMUfGu2dlDYYmE02mUSQJj3F3kjMvx/pwLR5ZYypfvI5hzcOa4I07n/2kQBbD+I1dRDyf%0AxlDb7lh30e3EDwZP8GG0l9FMgonsNP9w8QBvjZxlW2kz20tbZrgR18ajlZ18u+9D/rr7HWRRRhUl%0A/IrBygXkv4MTPbw7ep5YIU0sn+blgaOcjA3S4i3jmZq1c1M1Lf4IxYqJTUT34DgOD1auQBZFREGg%0AxVeCMROUVwUq0EUFSRQJqgYVLh8+RafRG6HMyAEC95bUEtE96LJCjafI7yjRPQRUg+FMghp3EFkQ%0A8ChF3sFDla3Id9G9u6sDvSHXosu19Mf/H2wnhyS48ekbZ6QpIWvlOBI7jSapTOXjGKKOJIjUuqpY%0AH1jF2+MHEAWRdl8LpxLnafM1kbVzrHKvwC0b+JT5OU5ZkGn3NSPP2GK+N/EhqiizKbSas5d6SJsZ%0AZFGmw7+C6UKKs8kiSahMi6BJKkHFT7yQ4FD0BF7FhSZqxAtJBAQiWpC1gXZGsxNkrRxVrnICqo+V%0A3ibC2o2L/1wvEskMu9/u4q29Z6mvDVMS8X7kgV4RVRrcnUzkBkiYE0Rzw3iVELrkJm9nsR2LCqOJ%0AoFqcUzZkL6VaHZpkkLezGJIX0zHJFSZQRZ1qVyt9E11IgkS1sQJNdHE2efCWzzPscjGZTuPVVPKm%0AhSyKvNJ1FlEQqA8a6HKxxc12HAYTST4cHERAIOgySBfy7O7uYTKduSF1tUc3zqvOlQW9lAWL/euK%0ALLGytpSVl03/SIJAdUmA6pKlvxlNkdm4ombJ53c7fIq+SEDnJxmaXIdb3UjBGpkxiMkAQtFlTa7G%0ApXbi0Tbj1tajShV3VZBv9Zfz5bZHaPAsJbzWeyKokoTjwLM186I+te4Q0gx/4cttuyjVvXOdGwBl%0Aup+fb95BcKabYlO4gYjmYTSbwLQtPIpOpREgb5tzZLoy3c/GcD152+S+0nk9kpDmWdRnr0sKnaHK%0AYrspy5MKg5prbtnacBXFxp359dwzTHrHcXC84bl114Xn+QIOUO0uPo8Lj7E2fHclq3d1oFekMCXu%0AJ/Bp67CdHKJooMtVSEJROEMQBEKqn05/K4qg4FXc7BnbjyIUyzgCxdaPoOrHdmyGMmN4ZTeuZebF%0AdUlFWvBgicy211gzFQQBXVSREGeOXfxRSIKIJIhzP2BdUmn1NlKihVFFhVghgSoqM8uFRe1Md7q8%0AMzaR5PS5YYZGYrhcCoVruI7dCWStNInCJOO5fjxKkDKjnkupk4S1Kkq0WiZzg5xOvE+ZXkeNsRK/%0AUsKJ2NvUeVZRsHNcTJ1Al9zUuFqZyA8xHu3DI4co2BkkQbkhUubVcF9DPXnLRBZFbKcocJTI5jAU%0ABb+uUeb1EDCKZKJSt5snWosyoCGXQaXPS6ZgFpd53Nc40r/iJw0Fy+Lg6ADnpibojJQT0gy+ee4E%0A7eFSOsLFBPbg6ACGVMbqyH+gxiXPG8g4AoKgIIouZDGAJAYQPwKnNUkM0FL64mWfudHk5ZOusOYh%0AXLK8M117oJL2wNU1+O8tWcqD8Cgaa0Pz3CZNklnpr2ClvwLTzpLI9xLUAwjMP+N1njB1njDR3FmS%0AhQFK9TVIos5k9hRTuXFC+krUBQ56V0u8F/XHX8Wz46rLiitc8Rh3C+7qQF80lwihSPMCF45jM1u8%0A98puNgQ7eXP0PXyKl3WB9hmJ29nQXPyBuGWDGlcFx+NnebbyISbyUxyPn+Fssoe0mV2iYgfQ4Klh%0A3+QR/ubii9S5qohogcuEE2Y6fQUBYf4vHi7dxvHYWURBpNFTQ6kWnmMkF8UaiqhzVfFPg69SqoX5%0AWNWu237tHMdhbDx5Te/wOw1D9tDg6aTW3YYuuREQKdPqkQQZVdQIq5UU7ByyqKKIOqv82ynYWXTJ%0Ag4PDveEwoiCiijolei2WXUARNRwcFKHYR7028OAtn2fItViG0gFCRvEzQRAwlPnyo0dTFzHrPbNC%0ARbfR4Ge+N9vBWSYhnD+SMPPflY88u6/ifhbva+Hv+NrnZM+di8DCHvql57jcfu0Fye3s9tc+prPo%0AvK+03dWu1419RwdnRqxm8Xdcev1m95u1TPoTcSKGmyZ/CENWsByHe8tr8KgqxydGKNg2j9V34pJV%0AVEniv5x5k4Diois+RJnu58vtj5C3TN4f7+H1oVNkLZMHylu5r6wVt6zx5vBpXh86Rd42UUWJRys7%0AeaiijRd69jGciTNtZkmZeb604gEaPREKjsUHk7280n8MgEerOtgSaUKVZH7ryLepdYc4mxjFpxj8%0AVP0m2vwVdCfG+N7gfvpSUXJWgXpPhF9d+RCSIHIqPsR3+g6TNvNsDNezq3IVAfX2kQQtO0ff9G7S%0A1hgVri2YdpruxHepMnfgkkoQBQWfWs9k9hSyoDOQfgfbKWBIYSwnT9/0D/GrDXiUqkWB/kYxd6/t%0AmV/RgtggimLxWbuBwO44DqZl09Uzwkt7TtJ9aRnQnw4AACAASURBVIzVrVV85omNlEd8TCXSHD0z%0AQGdLJZHgrVv8Xgl3aaCfvbhLL+hI8h8JuR5EkyvQRJUdkY1sCa9DQEASJOrd1YgzAf5LTZ9BE4sv%0A4TZfEy2eelRRwZB0dkQ2sSW0DlEQUUSZX23+uUXHKdXCPFnxAJZjIQsSsiDzy00/U5xXlzR+tu4T%0ASIJEu695LsivDbQjCiKWUxw5z470693FMs5DpVvnXshPVuycEym5E8jlTQaGpohGU9de+Q5CEmRc%0A0rzkriAIc/PygiAgo6KJ8wFVEw000Zh7mNQFHAYZldnkfuHDZshLtbdvFTeSqd/u1ifbschYCQbT%0Ax7iUOsREtoeUNVVMciQdlxQkpNZQbrRR5VpNQK1CEpafB7Udi6yVYDB9nJ7p/UzkesiYU0iCglcp%0Apdq1lgbvFkJqHbKgXvW7nE38kD2jf0a5sZKtJT9PRGti2hznbOIteqb3kSpMgCDgk8uoMNpZ6X+Y%0AsFY/t/2rQ79LX+owPqWMbSW/QJ1neXOehYgXhjgw8fdcnN6PTylnZ9mvUOnqXLSO49jk7BSj2bNc%0ASL7PWPYcKXMCAEMKUGmsotl3P6V6C8o1+tHHcxf4dt9XCKhV3BP5Gerd95CxYvROH6Q7+S5T+X4s%0Ap4BbjlCmt7LCdz/legf3VTfww/4LvDd0iZ3VjbgUBWVmPlgRJUK6QUCbTybPxkfYGK7jf1r1+FzJ%0A+VxylCOTfXy8dj2KIPFi3wfUuMN0BKr4Zu8hvrLqUYKqG0kQkGe2uZSaxC1rfGnFA5yKDfK3F/by%0AO2s+xqXpSd4dPcen6jYiixK7h08TUt10Bqs5FR9iY7iBT9Vt4u3Rs7zUf4Q2fwX7xrsJqC4+WbcR%0Al6RiORaKKDOcifHa4EmeqOrEqxh8f/A4R6N97Cxfec37d70wnSxZa4qI1oFXqca0M3iVWqpc20kW%0A+pguDOFWKpkuDBDROwmqrWhygIi+iqw1RamxlpC2Erd88+6ftmUTn0hy5uAFPnj9GBeO9zE1GiOT%0AymFbNv/2Tz7P9mc3oSxowzULJtl0Hse2kWQJzaUtssS2LJsDJy7xpy/sIVcwSWcLVJT452TTZUnk%0Ar7+9n6d3dvD8Y3dOCveuDPS2Y5K3RpFFPzlzsdtVMn8Cv1F0nyoGDRl50ddYOE+jLfhUQpKKywQE%0AVEFEFedfjrPLZiEKIqogAvPrzO5PQECTZkd089vNnoVy2WWdnRJQFhxPERWuj6Jyc4hOpTh/ceyu%0A4H5eUWBjmb+v9hIWEJbL/X6iYDkmQ+mTHJx8gaH0cWxsFEFDnAnkWStBqjDJaPYMXYk3CKm1PFT+%0A76h0rVqyL9POM5Q5yeHoN+lPHcXGQhY0JEHBdHKkslEGMyc4Gf8eqwPPsCrwBC4peMV7YDkFcvY0%0AycI4WSvJYPo474z9OZO5XkShaDJiOxbJwiiJwghlRuuiQN/o3Up3ci9T+X4upvZT7V6LdBUPC8ex%0Aieb66EsdJmdPU6o341UWv8htx2Iyd5HD0W/RnXwH0ykgCwrSTPk7a/UznuvmdOJ1VvoeZkPoeXxK%0A2RW/o+NY5OxpUmaUtBllPHuB/RN/S1/qMAggIuNgMW1OEM8P4VVK8EgrODM1TqqQp9zlQRCKEqwv%0A95xla2UNhqzgVxdPF1qOzaZIA0HVNXcuk7lpfjjSRc/0eHFuWwBthjP0dM0a/ur823QEqlkdrKHJ%0AWzK3rxZvGaW6D09E46+63wGKDPZ4PkNboBIBeGXgGJO5eZGrHaXNBDU35Yaf/RNFK+eNkXpe6j/C%0ACxf3sTZYyyp/sRyfMnPsGT3DcCY2N+fuKr29nRGK6KLafR+9069hOjnCWhsiCqZdHKjYTp6MOU7B%0ATgMCoiAhIiMgI1D8t3gLU3n5XIFT753jb3/7W5w9dGHZdcy8yeUVsYsn+nnxj7/H6KUJ6tqreO7L%0AT1LTWjF3TydiKV566wR1lSF+9TP389KeEwyMxOa211SF2oogJ84P/csL9JadZHz6FTxaOxcmfxd9%0AgQdz2rxIle/zN75Py2YqlmZsIkEmW0AUBbxunbJSH26XNudk5zgOuZzJyHiCWDyNbdtoqkIw4KI0%0A4kWSbqxlBMA0bZLTWWKJNOl0nny+KAYhSSKqIuMyFPw+F16vjiLfOgHHcRwmoyl6eq/exnO7sPBq%0AOI5DJltgKpYmOZ0lmy3MaLkXfeINXcHnMwj4jCV+6jcKx3GwbYdEMkMsniGdyVMoWFj2jHa8KuP1%0AaAQDbjzupfKvN3vMgmkRnUoRj2fI5guYZvF4mqbg8+pEQh40bUYBrFgauO79x/IDHI6+yED6CLro%0ApURvpkRvxi0Xe/OzVoJEfoSEOULanKLqv7P33kFynOmZ5+9LV76qq6qrq71Fo+Et4QjaIQmasRpy%0ARuMljWZHbiVt6O5WEXdxur047ep0ESvdrrQXeyevmeFI4zkkR0NPkCBBAIT3QAON9r67vMlKc39k%0AoYBGexAAMaN5IhCBrsr80lTm936vex7vRvzq7AIp0y4xmD/B/vG/Z7RwDo9cRdTVSszdgV+pxrRL%0ATOuDjObPkygNcHjqu5i2yabwp/Aosznpr0fRyjCUO01v9hAFM02DZwNhVwOycJE3EqSNMUJqHSF1%0AZt62ybuFgBojVRphrHCRhN5P1DV/H3rByjBcOEPOnMIl+anzrK3cB+e3sJjS+3hn/G/ozR5Ck3zU%0AuVcQc3UQUOMIJNLGOCP5c0wUL3E2+TIlq8C9sV8joM7Nc3EVJSvPWOEifdmjjBW7qXF3EtYaccsh%0AimaKlDGGIlzE3SsJudw82NjKAw2tyOXU4aPNHZi2PUNR7XoIBIqY2RKmCpnNkRZ+Y+VDxD1BDMus%0A1P7sqVvL/TUrOThxmR/3H2VNVT2fadmGjcPxb9gmyXJ7Gjj0xYokkTN0J2UoqBAMSQhUafbU3xmI%0A8/ur93AlM8Gbo+d4feQs/2HDJ5HLNLh/sOZxmnwRhwv+Fi+4dStDsnQFlxTCJYeQJTcBrZHR/FGq%0AXO0IoTCWP4osuVAlH245gio7oW5JqLiVCLK4uU6Tkm7w3gtH+H///bNMDk8va19/2IeQJM4dusSV%0AMwNsfXQ99R1xlLJAWSZXZHg8yacf2UhT7WyFQyEgWuXjUv/ETZ37UnFXGnpFCtMY+jq50kWaq36b%0AGv8nK9/1Jv6yUow3F853j9A34PTRez0a27a0IoTg/MURXnr9NIeOXWFiMoOqyDQ1hNm1rYNHH1xN%0AQ10YISCVLrDvvYu8+tZZLnSPopcMqoJeVq+s47GH1rDznnbUJarMGabF2HiKcxdHOHN+mIuXRhke%0ATZJM5dFLBm6Xit/norYmSGdHnFWddaxeWUttTWjJx7Btm6JukM4USKULJFN5Uqk8J88OMjR8beWY%0AzhQ5cPgyvf2L5+y3bmwhEl56UdnVUFWhWOLylXFOnBnk1NlBevsnmZzKUCiWkCUJr9dFLOqnvTXG%0A2lX1rF/dQGNDeJYc8FKve3g0yelzQ5y7OMLFy2OMjCXJZIoUiyUURSIUdDje161uYMPaRjpaY4Q+%0AoCTk0EiCI8f7OH66n4uXxphKZMnndWRZJhL20dZSzab1TWxZ30x7a8wJ3S5j8TZe6Ga04EiUdgTu%0AY0f1l/ArNTfkuk2yxiSjhfMElJoZxg+cXHK6NMbJxAuMFs7hk6Osq3qKtVVP4ldi1yQ5rRJD+VMc%0AmvwW/bnjnEu9QszdTrt/14JqkQUzzenkT/DIVWyNfJau0CO4pQBCCCzbImtMUDSzBLWZffwuyUdn%0A4AEOT32HpD7EQO44Ea1lTi/Mtm0ypXH6so7meMy9gmpXB1I5OmZjU7KLnJx+nt7sIVySn5WBh9gY%0A+RRhrbliIG3bZlrv572Jf6A7/Ta92UNUu9vZWPVJFGn+oreSVeBS+h08chXrQk+yJvQ4AbUWSTii%0AQ0UzTao0QlBzWr+ueuBX4UQbl2cNG7xVVLv9vDp8miZfBI+ssSpUR0B1s2/sIook45JVWvzVmOXc%0AsYTgXGqYfaN+LmXG2B3rLN+vAE2+CK8On0YSEmHNR/0iXPSXMuP0Z6dwSQqdgTh9ZbGeKs3LqlAd%0ArwyfZkUgjktWWBGoIeq6dTlltxymwXuVJMxxppp8DwMWQsgE1VbgasRP4FOvPVsuOUjcs/XGIZeM%0Aswcu8o0//gGTIw7DZqwhQv2KOMGIn96zg1w5PTDvvtG6KtrXN/H2Dw9SyBa5eKSHzQ+vJRh10omm%0A5YhQzdftJHA06S17tpDXrcRdaeiv/pgupWGW9nyVeyeKPL/H8dLrp/n+80ecbUMe/urPv0Iyledv%0AvrmPIyf6KtuVSibnu0fp7hlnZDTJb331ITRN4ZU3z/Ds9w4weR2v+thEmrGJNBcvj+L1aGzdtHA7%0AkG3blEomB4/08Prb5zh8vI9EMjdru1xeJ5fXGZtIc+LMIMGAm80bmnnkgdVs3diM37d4K9z7x3o5%0AfW6I8Yk0o+MpRsdTjE9mZnCrA4yOpfjrb+xbdDyAP/vjzy7L0LvdKtmczt53zvOTV09x7uLwDAEa%0AANM00ZM5EskcFy+P8db+C2xc28TH9mxg68YWvMsQdjAMk0NHr/Dq3rPsP3SZbK44exvTolC+H4eP%0A99JYH+bh+7p4aHcXrc3VlQjOUmHbNifPDvL8T4/z5jvn0fWZHQwlw2JoJMHQSIL9hy5xz6YWPv2x%0ALdTFq5Z1bbqVp2g6z17U1YpbDs2KIElCJqDWzOuVmlaJ4fwZ+jLvI6HQEdjNuqqPzvL8ZUml3rue%0AteZTTOkDpEoj9GePlj3n2RKdlfFtnZJVYFv0KVaHHkOVri2eJCGVz232frJQaPPv4lTiJ+TNJMP5%0As6wIPDDnsUy7xETxMhPFHmShUuteTVi7jgbVhuliH+dSryGQqPWsYXPkacKumS2GQgjCWiNbI59l%0AvNBNojTIQPYYbb4dRFzNzAcLA93Kszr0GBvDn8KrhGeM6VaCuJXgvPsvho/UrSKszXzHGrxhHqld%0AzZGpPrrTYzR4wxUDMK3nSOo5FEkm5gpwT3Ur4FSOB2U344U0blnl8XqHybPGHeSh+Cr29p8nkyty%0Af/NKGr3Off5Y48aKIEutJ8R95TB83tAZyE5h4yxcPt+2A012xFuerF/P/olLdKdHqXEHafMtrisx%0AH9KZAgPD06xa4RjrK/2T+L0uYtUza22c576cbr1F3TU3IpPI8uJfvc5wzziyLLFudxd7vvwAa3Z1%0AUt0Q4dk/eW5BQ6+5NeIt1VRVB5gcTnD5VD/ZVL5i6BVZxqUpTKdmz/8AumHSNzxNbfXNP0tLwV1p%0A6K9CkfwoN1RQhtyLF/BcRSKZp6dvkjffOc+RE32O2pQkMK+TQTVNi9feOsfG9U001FXx/ecPMzmd%0ARZKcMjnTupaTGRpJ8t3n3mf92oYFvVDTtPjp66f5/vOHudI324MWZS/PMM2KKAk40YS33r1Ab98k%0AE5ObePTBVYSCC1e2vrb3LD997dSHmotXFZmX3zjNt39wkLHxmaQxV1MdhjHTMObzJQ4c7mFyyrnX%0A27e0LSmKUdRLvLnvAv/0g0P09I1zY8OEJDmKYqZlVb6zLJu+gSm++9xh+gameOYTW1nTVedU0S4R%0AJ88M8nfPvsPxU/0znonKMcvPlW07xzt0tJep6RyPf2Ttsgy9S/bjlgPkzGl6Mu8R0Vpo9G5AlhxB%0AlqWgaGUYyB2jZBcIqrU0eDfM8vqvQhYKUa2ValcbWWOCkcI5ssbkgoYeoMa9kkbvxhlGfjEIIVGl%0ANdDgXc/lzH4mipcYK1ykzT9by71oZejJHMCyS4S1Rmo9q9Dkme9Cb/YQupXFLQfLRYlz86GL8uKj%0A3rueRHKQaX2AKb13QUMPENYaaPZtnWHkbxU+0zJb4ESRZLpCdXSFZtMRP9My97xn2TZrqhrYUz+z%0ARkMRgnqlis1WK4ZsssJTUwnd/9qKa+RSrf5qWsu98ZsizTPa3a5Hsz9Ks3/uZ6h/aIr6eNWMIrSF%0AUCiWuHh5jEiVD02T6e4Zo70lNsvQ3wl0H+ul+9gVDN2gtjXGr/xvz7BmZ+ey0rNVsRDh2iomhxOM%0A9IxTuE6TI+Bz0d5YzeEz/Wxd0zRjvp9K5njj0AV6Bib4+md239LruhF3taHPl66QL10h4n2o8tl4%0A5gVCnh1ocmz+Ha/Dc/9yjNPnBtmwtpH7dq7A53Fx7uIw+w50M51wVlklw+S5fzlGS1OUyaks2za3%0AsmtbO5IQ7DvQzfHTA5Ue9LMXRujtm6SzY/7qzr3vXuDZ7x1g+DoBl0jYx7rV9axoqyk/4AqmaZFI%0A5bnUM8bx0wOMT6SxbWeF+88/OoTHrfLw/V14FlCpq476aWudvbrO5XRGxlKVvzVVpqY6sCThFo97%0Aebnz7p5x9r9/mbHxNJIkqK8NsXFtE82NUYIBN5IkKBRLXOmb5MCRnkpKwbZtunvGeOHlEzTWh2lp%0AWpgj3rJs3tx3gW997z36BqYrhjwU9LBxbSOdHXEiYR+KLFHUDUbGkpw+N8zJMwNYlk0ur/PuwUuY%0ApsVXPreLzvalVegODE3z3efe5+TZwYqRV1WZFW0xtmxooa42hKrIFIolBocTHD/Vz8XLY/T0jvOD%0AF44sOQ0DEHN1UO9dx6X0OwzmTqJbOeq962nx3UOdZw3aEnjPdSvHWOEiAAE1TlCtW3DicsmBykIg%0AXRpFN+f2Pmacp7sDzzL0JirHkvy0+3dzJXOQpD7MSP5secFwLXpl2xbp0hgDuaMAVLvaibtX3jCS%0AzVD+NABuKUC1q23Ba5SFRqgc7s2b0+SMxXOxIW12ncHdhvkW+LpucK57lANHe2htjFLQSwxcmGZ8%0AIk0sGqAuHuLY6QFcmsKazjqmk1ku9U7gcat43CrpbBGPS0VIghWtMU6cHSTodxMN+5iczpJI5YlX%0ABwhX+Xjh1ZNsXNNER2s18SV4pqGgh6aGMOe6RwiHvHi9GnXxhetCbhcuHL5MctIpUrxnz4ZlG3kA%0AX8iDP+S8l4nxFKXrVEurAl4e29nFN144yP/9jTeZTGYpGSZ/96P3KBQNzlweYeuaJnZuWLpmws3g%0Arjb0ujlBVj9XMfSWXWQ6vw+ftmrJhv7wsV4a6qr47V9/iPaWGKois21LK6Zl8+qbZ9DLBrz78hhD%0AwwlWrojzG7/6AK1N1SAgXhNkYipT8cwLxRInzw7Oa+i7e8b4zo/eZ2TMMfKqKrNhbSOfeGJjxci7%0A3SqSJCr59elEjouXRnnxlZMcPNKDZdmMjqX45x8eorkxsqD3+eSj67h3e8esz4+fHuC//93eyt81%0AsSBf/uWdNDcs7KkBtDQuTZTlKi5cGkXXDTxulV3bOvjonvU0N0YIBb1oqlNw5CxqcuzY2sb3nz/C%0AoaNXAMfYHz3Rx5nzw9TFQ2ja/I/kmfNDPP/ScfoHp7FtGyEE7a3VfP7T21m9so5IuHxvhcCyLDLZ%0AIqPjKd55r5t/fu59cjmdom5w6OgV6uIhIlU+opGF84yGYfLaW2c5erK/sthzuRQ+cv8qPvnkJhrq%0AqvD73BWPPp0p8MgDq3nx5RM8/9JxhkeTy2LLC2n1bAo/DUBv9n1GC+eZLF6hN3OIsNZEo3cjLf57%0AqNIa523NNC2dTLm9bKrYyzvj/9+CCwTDLjFd7AegaGYwbX3eba/CK1eh3AR9syxUatydRF1tjBe7%0AGS2cJ6EPEXNfI1QxbYO+7GHyZhKPHKLWsxrvDREGG0iVRgDImlMcmnyWU4kX5j2uZVuV7UtWAd3K%0AL3qumuTHJd/dBEjPtNxDlTY7qiLLEj6vRjwWpLU5iqYqnL0wTEtjlFg0gEtT8Hk0BkYSFHUDTXUW%0AqiXDpPvKOHU1QRKJHFPJLKm0U0g8NZ3l9IVhqsM+4rEg5y+PsnV9M7puUhtzipoBpvIH6E19s8JH%0AcD0U4acl9CWi4QYGhxOUSiZ18dCizsVo9hWGMj+ec0y3XENT8HMEtK459lwYY/2TjgcuYN3urptq%0AldVcGi5PucsjV5wRMdZUmc2rGxECXn3vPAOjCaZSOfa+f4l41M8T967mqQfWUhX4YLVDi+GuNPSm%0AlWc8+xNGM9+jaAwylXvd+UII3EorsrT0l8+0LB59cDVdHbWVvGxNdYDtW9o4fmqAwXKV5dWc8kP3%0AddHRWlPZduO6JuprqyqG3jSteQvairrBd354iEtXnJCyLAk2rGnkd776EM2N0VmenRACt0ulLh6i%0AOuonXOXDNK2KEewdmOTlN87Q2lyN3zf3pNpQF6ahbnZocSox0ytzuxXaW2KsXCAScbPQyxPFrm0d%0AfP1X7qcmFkS+YWEiyxLRsJ9tmz0oisz4ZLpyT/MFZ/G0fUvrvIY3kynw0uunOX9xpBL+iseC/N6/%0AeYQ1q+pmpVIkSSIY8BDwu6mpDuD2aPztN/dR1A3yhRKvvHmWVZ11PHDvShRl/pDjxctjHDp6hUy2%0AUB5XsHFtE1/9wm5i1YEZE4MsS1SFvOV/HhLJHG/tvzgnIdN8kIVCrWcVD6i/yUDuBOdTrzOQO86U%0A3su03s9Q/iRnU6/Q6tvBmtAeQtrsMK+FiV5uS8qbCQZyiVnbzAcLc06Cntnnqc5gLFsqhBAE1Bgt%0A/u1lQ3+BieIlql2tlTysaRe5kHoTgJBaT4NnQ6UI73oUTccTK1l5hsve/VJgY2GzOEukJOQ5j2vZ%0ARaby7zCR/SketY2Wqt9a8rFvNVYG536fZVki4HcTrfIRrfKhqTKKKtNQW0Us6uf9471MJbP4vRql%0AkoksCUbGkmzf3EYurxMJ+5giiz5hMjaRoqY6QCjgYTKRxePWaG+ppvvKOIoi4/Np1MWDlchjwRxl%0APPfmnPdYlaqo9T9JTfUqPG6V6WSOnVvbFzWw2VIvY7k3YA5D71VbiPueWP7NA7KJLEaZ1TJSd7N0%0A5NfemKsp3xnn59bYtq6FzpYakum841wK8Ggq0SofgXnm9luJu9LQS8JFtfdRFClARj9Jrf+z5W8E%0AsuRFkZYe5lEVmXs2t84ovhJC0N5STXXEVzH0AD6vi60bW2Zs6/VoVEf9qKpcad26MQ8Njmd65EQf%0Ap84NVTy/WCzIlz67g7aW2KLFX6ois3plLR95YBWXeyeYnMpg2/Dq3rN84smNdLTGbmq1eadQGw/x%0A5V/eSW3N7OKx66EoMl0rarl/50qu9O2vfN59eYx0tjinobdtm9Pnhjh1brASgVFkiWc+sYX1axoW%0AzA0KIQgGPDy0u4tLPWO8/MYZAKYSWfYduMjqrjpqa4Lzsq2dPDtIb/9UJU3gdql84ents4z8jaip%0ADvLZT93DkZP9ZDKFebebC7JQCKg1rAw8SItvG4nSABdSe7mcfoesMUnBTDNd7GM4f5od1V+m3rN2%0ARrGSQCAJFcs2Caq11LpXzQiNL4a52vVm4QM8ii7JT4NnHWeVKFljkuH8aZq8myvHHc6fY0rvQxYa%0AMXcH1e7Z9KngFBNiglsO0ujdgGsZjGjVrtlRsLkx+0IFKlXu7ZhWmkThwIzvHGY9A8cgSU6fd4Vd%0Az7yOdU+pjG2j4zBB2eV95Fvyrl+tSaqQT6kKojwPZbJFrvRNEgp6qKkOkM3pjE6kGR5NUtINZEmq%0AtMOuWVnHe0d6aG6I4NIUVEVCliRk2TFqjXVhXnj1JDs2t9HcEKHKtYnV0f8F3ZymZCUpWUnGc29S%0Asq6lMl2awr3bOjBNG98SalhinvtRhBfdSmBYSXQrwWj2ZSx7diHucqBoCpIksEwb8yYpwot5nWK5%0AINgb8CDPkapTFZlY2E/sNrLfLYS70tALIaHIQTxqGzYl3OrNi3Woqkxz4+xwdSTsw+uduZLyeTUa%0Ab/COhRAE/U5/e6lkYts2qTkmbtO0ePvdC4xNOIsARZHYsqGJTeuallzhrSgya1fV07UizrsHHW8l%0Amyty9EQfrc3VKPLdaehVVeaBXZ20NlcvaYIK+F10tsfwuFXyBSefNTaeonhdbut66LrJsVP99PVP%0AVT6rrQnxxCPrllQAJISgpjrAIw+s5r33e0ilnbDtgcM97Hl4LfHY3EZ7OpHlwsWRyvYAq1fWsm5N%0Aw6LXKYQTbdmxuZXX3j636DnOMQKypOGVNDxykLi7i23Rz3M5/S6nkv/CROES/bmjuKb9eJXwjIp0%0ASSh4pCBpq0BEa2Fb9ReoUucuVJsLC5HY3AoIIRFxNdPk3cy51Kv0547RGXiwUidwPvU6NiZ+JU6r%0Af8ec5yMArxwhXRrDJ0fYFH6auHvpodu5PPXlnL8i/HM6HEVjiIH0P1I0BtHkGppCX8Ot1GNYKcZz%0APyWRfweQiPt/ibBnJ5Zd4uToVwm5t5Ev9eJTV1IX+Cwu5YNLDNfGgtRUBype5p4HVldSgPfvWMHO%0ArW0ossyV/kmuDEzy65/fzbFTA2zd2EJHS8wh/LVsJFmwurPO0Q6RHUJvSRJ8Ys9GZEmipjpAybBw%0AldNuHqWRhsAzwDV65INDX6KkXzP0QogFa49uhF/rxKd1zBhzMr8f3fxghj4YDaC6VAq5IoPdo2z5%0AyLpl7W/bNmMDk4yVo7yxxkgljA+OXcgWdKe92K3Omjcsy2YymcXrVvHdRsXJ29OzcEsg8GmdxHwf%0A/UCjhEPeOfuYPR4NTbtOxEYIIlW+OQuntPKqDxzqY103Zm0zOJygd2DyWh5XU9h1T8eyKrsB4tVB%0AamtmTiAnzgxiWbe3z/KDQNMUdu/sXHIuWgiBz+uiKnQtb5zNz8xtXY/R8RR9A1MY132/c1s77mUQ%0A7kiSoC4eYk3XtVB3JlvkXPcIufzcC4yRsRSjEzOjN1s3tc5KS8wFIQRer8aGdUs3sPOPJSELFZ8S%0AYX34ozxa+wc0eDcCNoO5Y6RLozO21yQv1W7HY80ak+SMaWRJRZG0Jf27Xa1M18OvxGjwbkSTfCT0%0AAUYLFyhZBQpWkv7cEQQSYa2RRs8G5gsf1HocCtailSVZGlrWNX4QQ78QhjLfxqd20FX9pwRdmxhI%0A/T0AqeIxCqU+2sL/I02hrzGRe4WiMYptOASECgAAIABJREFUW+jmJDXej7Ei8kcIITOVf+uWnIsk%0ACRTZoeEVQqAocsXDd7x1DVWVqa8NEQ55OXC0h9qaII11YWRZQpElVFVGliRcmoKmKSiyVOmkUcvj%0AXfX8r86RQkhIwmGqk4RWJrL5YE7K3GN+cLSsaXAK6Wx4/6XjFPOL16dcj/RUhrPvdTPa65CTrdzS%0Ajr/qWmp5fDrDf/nmm/z4jZOzOoQAsoUiv/+n3+PZnxz+QNexGO5iQw+WVSCrX2Aq/xZTuTeYyr1B%0AIv8uprV0/vZAYO6QpVzmob4KIQkC85CpyNJMNrwbW8UA+ganSKaueX6KIrNyxfLz4W63SsDvRrnO%0AUx0YmsK2PswGuoXhcam0LVIxfyNkRUK9bqGl6zNbDa/H+GSasYnUjM/Wrqpfdi98VchDa/PM87zU%0AMz6Lc+AqpqazTCdmPmsrO+JLZtjTVIWG2vCyz3NhCEJaHbUex3vVrRymPXOh4pL9NHo3IgmVhD7g%0AVO+bH67mwY2QhEzM3UGN2+nh7s8dJWtO0ps5jG5mcUk+Wnzb0OYthhO0+LYhC42cmaAve3hJlfS3%0AG/lSL161HVm48WkryendABjWNELIuJRavGo7JXMC03bmC0m48GmdqHIYRQqhm7eXJe1G+Lwu7tnY%0Awqce38TmdU14PbdfPe9uwaptHVQ3RhBCcGLfOfa/cHhGe9x8sG2bbDLHu88fYd9z72OZNh6/mzW7%0AOmcY+my+yPmeUUftdI55wK2prGqNc75n7JZe1424K0P3V1Ew+hnJfIec3o2NWc476nRG/xjPEgvy%0A3C51zsXkjZO1gEroafbGix9neDRJOn0tpG8YDmGOchOUtj294zOOmUoX7grO+vkQjfpxL7MlT0BF%0A1e8q5rvGRDLH1PS14kInLF61bAPq8WjEojN7dfsHpyjMkzJIpvIzflMhnALApUKSBF6fht/nIpVe%0AWp4+qQ+TMSao0urxyKFZDHWWbZIqjTKtOyQeXjkyq5ddlTw0eTdT6+5iKH+Ki+m9eOQQ7YF78SvV%0AM7xZ27YxbJ2cMUWqNEqVVr8oPeytQlhtpNazmuH8aUbz50npI/Rk9mPaJYJqLa3+7fPvLKDes5Zm%0A31Z6MvsZyB3jxPRzdAUfIaTWlXkHHNi2jYVBzpgmXRpDk31UL0C9+0GgSmFK1jQ2BiVzEqXcgigJ%0ADzZgWBksO48k3OU8Pdi2gW5OIkteLLuILG6dKtwvsDAaO+vY9vgm+s4NkU/n+Yf//fskxtOs3dVJ%0ArDGKacyM3holk/R0lpHecU68dY5Xvvk2Iz1jCCHY+OAaurZ1oF03FxqmhWFZCyrT+X0uBseS835/%0AK3BXG3rdmkIWHuKBZ5DQ8GmrGEn/U+UFWQpUVV5a0EiwYPX1YkinCxSvC+lnczr/+b+9ctPjXY9c%0AXr/d0vUfCMF56B1vFfKFEvnrjLGqygQDHpYbDlQVGb/PUZe6miZIpfOzWPyuolA0Zvymmqbg8y0v%0ADOkc071kQ+8YrB9T4+6kSmvEp0RxyT4kZAxbJ2tMMZg7QX/WCW83+jYRvEHoRSCo0hrYEP4kBTPN%0AlN7L4al/ZrRwnmp3B165ClkomLaBbuXIGlMk9SGm9F62R794xwy9Jnupda8mqNaWhW4OMJw/Awjq%0APGsJafP3sAsEquRha+Qz5M0EI/mznEg8z2TxCnFPF145iiJp2LZFyc6TM6ZJ6sNM6X20+rd/IENv%0AWgWSxYMki4coGP1M5F7Fr63CrTQS9T5CqngM3ZygaAwT8z4OgE9bQd7oZTTzIyy7QMC1AU0OI3AE%0AWyZyrwElDCtFxPPArGP2pr6FZev41Q5i3gccxT5zgox+kYI5gmE5NT2K5MejNBDQVqLJ87fSGlaO%0A/tSzALiUGiLunbiV+X93w8qSKBwlrTv1JtXe+2+qne1ugyRLPPbF++g9M8A7zx1i6NIo//Afvkfn%0AllaaVzVw6URvZdtDLx1n+PIY02NJek73c/l4XyXU37yqnse+dB+1LTPbvmVJQiCYSmYrLcHXwzQt%0AhsdSeJdRr3AzuKsNvQPH+zCsJLLkw7CSy6q0XI7Xt5x+5xuRL+gV6cFbjfly13cL3Esg4fkg0HUD%0AvXjN4LpdajnvuLxxruYmNVUmX76n2ZzuiHTMgVLJqNRcgKM0JYklq9cCzjOlLYMwx7CLjBW7GSte%0ARBYabjmIS/IiCQXD0smbSYpWGkW4aPHdw9rQE/iV2VXyquSmxbcNG4tTiRcZyZ/jXOpV5PRbuCQ/%0AspAxbYOSnadkOYsQVXiW1Fp3KxF3ryTm6mBaH6A7vZe8kUKRNLqCDy8q4SwJmbh7FTurv8KJ6efp%0Azx3lUuYderIHcEk+ZKFhY5X75nOAjSxUWnxLZ9ecC85kLeFTO3ErjTgZUOdcw56dSEJBNycIurZQ%0A5XZY/9xKCxHPg+T0i46Ur7YRRQph2lkkyYVHbaJkTuPX1uLXZisRXp7+75SsBDHvQ4Td95AoHGUk%0A+1OS+imKxuh1ht6HR2kg5NpIre8Jwu4tiDnqEUwrx4XpPwMg5NqAV21dxNBnGM29wkD6uwCocvjn%0AwtADxFuq+dy//wRGyWD/C0fIpfMc33uW43vPzthu7/cPzHK4hBA0r6rnl373CTY9tGaGNw/g87ho%0AqAmx7+hlVjTHWNNeW6ktSqbzvHWkm0v9E3z0wdm/+a3EXW3oXXIcv7YWlxJnMvcKPVP/J7LkX1Yf%0A/Z1CqWRhmteeAkkSyw5nz4f50g93C6QlUl/eLCzLnmGMZUm66ftxla72KgzDLLc+zX3c6+sGbibi%0AI0miomS1FDR4N7It+gXGCudJ6iPkzGnyxjQ2Fopw4VGqqPOsoaHMlhfRmucVoHHLfjr8uwlrjfRn%0AjzGcP8VksZecmSBv5h3VLzlARGsl6moh7u6i1rN62df4QeBVItR51jCQO0bWcLoqIloncc/StM4V%0ASaPRu4mAUkN/7hhDuZNMFHvKbYhTCCHQJB8xVzthVzM1rpW0+G5eAAWcnHrEc9+834U9s+lMJaHg%0A17rw32gcLZDQiHjuX/S4NiYFw+lR703+Ayn9HDYmiuRDkyMYVsZpZ9OTZErd5I1+EF8nsgza8H+t%0AaF/fxFf+16dp6Kxl3w8PMXx5jpz5DdOEx+9m88NrefRL97HxwTUVdrzrEQl5eXTXKv7uh+/xX7+1%0Al7aGKEG/m1LJZCqV40LvGPFogD27lva83yzubkOv1KPKUQQqss+Hbo6jKTWo8vIKv+4EVFVGlgWG%0A4TwNNbEgf/h7N0ficCMkSSyLRvXnDaoioypyJYxeWsA4LwbTtGZU77vK0YG5IJcrjK1ypGa+EP9C%0AuNqitFREtRa2RJ4hZ0yjW1kMq+iQ2Ng2kpBRJBduOYBXjqBJ3lmhwBuhSm7i7pWE1SZWBO4jb6ac%0AMW2j3Camokpe3HIAjxxCXkDRrcV3D59q/BMAwq7mW9KGJwmJzuCDxNwrMCwnUudRqlCWUVUtC5WI%0Aq5mAGqfVt52CmaJkFzDtUoVTQJM8uKQAHiW0IKdAldZYuUa/GlvWedwJZEs9dCf+kqIxSsR9D3Hf%0A43jVZiShYdkFpvKH6Et9C8POMFU4hCfThF/tQJNvPV//zxOEELSuaeQz/+6jbH98E+cOdnPu0CX6%0Azw+RGEuRyxSQJAlv0E1NUzWrtrWzdlcXnVtaqWmKos7TAaSpMrs3taEoEq/uP8/RswOkcgWwIVrl%0AZcf6Fj7x0AYa4zdL1rM03NWGXhIaknAmHq/WgZelklzceXg9qiNUUzYGlmWxeX3zLdFA/9cOTZNx%0AuZSKoc8XSliWPWfOayFc1ZK/Phzv9Wjz9uKrquwQJZUNfbFYmrNFZiGYpkVhjnbM+SCEhFsO4JZv%0ApcCHQJO9aLKXKhpuehS/GsOvLo16ejnwKdF5RXeWDoEquR1+eq61UP7uT17gTx7dg19bWg7UJfto%0A8c8WnLldkCUfq2N/TqJQoC+ZYEN84f55085SMErEvY/RVvV1vEoTknBVSHkC2mpUOcz5qT/Fsosk%0AiydI6+eJenbeoSv62YWQBKHqAOt2r2TFphYe/ty9FLNFSrqBaVoIQFZkNLeKN+jBF/SiLpK2FELg%0A97p4YEsHGzrryeSKlAwLIZxFQNDnoSroue1kaHe1oU8Xj5MuHqc++BXAmaj7Ev+FGv+n8agLK0/d%0AaQT8HlyuawQwum4yOZ2hehEu9V9gcfh9bgL+awVtpmkxNpEqs/AtfZxC0dEVuD4cHwn75u2M8Lg1%0A3C7VKYbEoThOpvKEqxb3pKFc0W6Y5OaQ0f1Zh8MAZyMQc94Ly7Z4afQlDMvgwdiDBNXbK8N57bg2%0AuukwWEpCcHFqEsu2sG0b07YplquoVVlGLbfNOvryZiU9pEgSLkWpbOtSnGkyq+t4VMdzy5VKyOIq%0Asx1osowiSTPGEkLgkp0+9JJpUiqPb9k2qiShyTIgIYkWuqfGef7COTrCEVRZLn83NwJqF83BL+FX%0AO2YyIgqBKlVR432I4cyLpPSTFIwhcqX+Xxj6ZUCSJLwBD95bxD8vhEBTFWoiAWoid16hD+5SQ2/b%0AFoaVomAMUTAGyZecykfLLpI3+rHtuduhPky0NEUq/ObgFHKduzDMfTs7P+Qz+9lHTSxAPBZkcPga%0AZ/vlKxOsW904q0VvIWSyBYZHZ/K+d7TG5u0bjoS9VFV5mLqul75/cGpWL/58sG1IZ4qVZ+LnCZP6%0AJAWzQI27Bk3Mff8UoSCVq47vFEbSab596iQXpyZpCYVIF8uLNNNg75UrPH/+PAD3tbTw5IpOQm43%0Aw5k0/3j8GL2JBEIItjc08qubNvPsyeOYts3Xtjg57q8+9wP+7PGnkIXgaz/+EZvr6tBNC8O2eGrF%0ASh5pb2conebbJ0/Qm0rgkVV+ed06ttY38NKlizx37hy1/gCD6RQb47V8eeMmvKrK/3PoIGfGxzg/%0AOUGqWOCx9hU81XmjWp8DSWgEXWsJudbPSWwkhECR/AS1LlL6SUpWBsNKzTHSL/CvCXeloXdEI15n%0ANP19iuYg6eIJAISQCbvvuytz9K3NUaoj/opQi66bHDp6hZ3bOmaQ39wp3Di13mRK+65APBakvraK%0Aoyf7K7n5w8d7+ehj65d8b23bZnIqy4Xua0U2QghWtNXgmcfQV0cCRKv8XOYagcmps4Pct3PFkjz6%0Aom7QOzD5M33v54KNzdHEUfJmnodjD6PNkdeXhMRj8cfu+Lnt7b2CS5b5Px5+hJFMmn/pvohtw0gm%0Aw2s9l/mtbdvxaxrfOX2KYyMjPNjayt8fO0rc5+cPdu1GkSSMsudt2jOLMa9+btgWNrAxXsfe3h46%0AIhH6ks4C8p9OnSDs8fBIewfdU5N88+RxttY3kNVLaLLM17Zsxa9p/OGrLzGezdJVXc3/cO9u3h8a%0A5G+PHObPH39qwetTpCB+beWC7IUCGaWc+rEpYS1BjfAXuH0oGSaTiSyJsqDNXPVFXrdKZ8vta2u9%0AKw29LHmI+38Jr9pOqnichuCvfNintCiqIwFWrqjlzPlhcnmn1e7wsV4u9YzRteKD81YvF5LkUFRe%0Ayy8bd32b3nwIBjx0dsSpOtjNdFmV7+SZQYZGkrS1LEGABdBLJpd6xrjSd81o11QHWNEWm7c9sCYW%0AoK42hCyLSkfFkZP9ZHM6gUW4A2zbJpsrcuxE35LO73bCtE0SeoIpfYq8mcewDVySi4gWocZdg1xu%0Av7q63YQ+Qd7MY9s2mqQRdUWpdTvP8GRxkqHCEGdSZxAIjmvH8cgeXJKLdaF1WLbFWHGMwfwgAFEt%0ASr2nftZiwLAMpkvTjBXG0C0dj+yhzlNHQAkgCYm8macn20PcFSdRSpA20ggEQTVIrbsWt+Sec7E1%0AkcsR9ripcjv/3OWwe8EwmM7naQ+HkYRAEjCVd56lC5OTfGrV6koof66wuWXbWPa1wmuXLBPxevCq%0AKl5VrSgUXp6eRhJJhtJphIBN8Wv1As2hKhqDjrKjadmY9vLfR1m4ccuLGQTBzKX+z9lK8zZAL5YY%0AH5gkMZaikC1SKpawTOumFunr719FsJyyLRkmZy6N8N2Xj3Kqe5h8QZ9TzbKrNc5f/s+f+aCXMS/u%0ASkPvQKDJcQLa+g/7RJYESRI8tHslB4/00F1uzRibSPO9Hx/mq1+8j7r40hX3rsfV1d9yizU01SF3%0AuRo2nk5kSabyWJa1bP79DxuSJNi0rpEVbTW8f+xKOSRe4IcvHuE3f+2hRSk7Lcumf3CKV948M4MA%0AZ8fWNhrqwvPe24DfzcoVcd496GNiyulT7uuf5N2Dl9jz8JoFfxPLsrnUM8bJs4M3ccULw8ZGNwbB%0AtnCVa1VMK+ewrc3h6ZWsEidTJzmfPo9hGc7+lo5X9vJ47eO0+dowbZNLmUscmDpAsnSNpUtCYm1o%0AbcXQT+gTnEicYDA/iISEJCRUoRJUg6wLrcPGZqI4wfHEcboz3bT72/l0w6eJaNfIW0zbpC/Xx76J%0AfUzr00hCwsSkwdPAw7GHiWpRJouT/G3P37IlvIV0KY1pmxi2gWmb7IjsYGt4Ky55dkW8V1XJlwwK%0AhkGuVKrk3VVJxqtqTObzeBQFy7Yr+faox0N/MklXtBoJx5NXJAlFSGStErppMp7NkjcMqNQlXGdK%0AbSp/hD0eNtfW8bGVXaiyTMl0FtpOSF3Mq5MgnI0wLAtlgfdTICMvQ4nwF1gcQ5dGOfzaSY7vPUvf%0A2UES4yly6QJGybgp6vE/f+OPWFNO2SZSeb7/yjHOXR5h14ZWYpHAnG260arb2zJ+Fxt6cCl1uJTZ%0Aett3K1a01fDQ7i6GR5Jkc0WKusH+Q5fxuDWeemw97a3Vs3TT50LJMBmfSHP5yjg+n4u1q+qXtN/1%0A8PlcxGPBiqHP5nQOHulhVWctoTtQ5Xmr0Vgf5t7tHVzuHWdyKotl2ex95wItTdU89tAagvNoGti2%0AzdBIgh+8cGSG0W2sD7PznnaqqhamG92wppG2lmompx1mK71k8IMXj9BQV8XaVfXz3se+wSm++9zh%0AJTPiLReWXYDrPMJU4R2C7l3IYnbxpyqpNLgbiLlihNUwmqQxkB/g+aHnOTB5gDZfG6OFUV4bew2A%0A+6rvo85dhxCCTCmDR75WlNTua6fR00iylMQje3iq7in8ih+pLJshC5m1wbV0Bbr4dt+30ecIG6dL%0AafZP7idZSrKndg9hLcxoYZQXh1/EK3vZE98DQLKUZLgwzCM1j1DnrqNoFXl99HXemXiHrkDXnIZ+%0AY20tb1zp4TunT+FVVSgXC0Y8HjbV1vLDs2fQZBm/5qIz4qQAP961ivcG+pnI5RBCUOv385G2dlrD%0AYd7uvcK3T55ACIFlOwV+C3l5ezpWsK+vl+zpEm5FYWU0yqbaxecwv+bCJSs8e/IEW+vqWVszj9cu%0ABFdJxO4sbGz79hCCfZiYGJziB3/xU1579h1y16lU3iqksgUu9I7x6K5VfOXj2z80HYG72tAbVppE%0Afj/p4tEZeabG0NfuygWALEs89eg6BoenefmNM5imRTpT4JU3z9A7MMnm9U2s7KilrjaE3+dCUxUM%0A06RYNEhlCkxNZxkbTzE4nGBwOEHfwBS7d3SwsiO+bENfHfGzqjPO+e6RymdvvH0er1fj0QdW09QQ%0AqbSVWZaNrhtkckXSmQLxWPCuE7ZQFJkH713JpZ5xXt17lkKxRDKV59nvH2BweJqd97TT0VpDVciD%0ALEsYpsnEZIYz54d54+1zHDjcU2l99PtdPPbQatatblg0x99QH+a+nSsqCwzbhu7L4/z1N/ex5+E1%0AbFrXRE0siCJLGIbF+GSasxeGeXXvWQ4f70WSHGa8QnHxFrt8qZuSOUrQvZtk/i1cSiNZ/RS2rWNR%0AwqOswO/aTMHoJVN8H4/qFGxlikcZz3wb3RxCk2sIe5+cMa4sZDoDM4tCvbKXVm8r40VHdas318u0%0APs0TtU+wIbQBqRwZqHHNNDiqpKJKKoqkoEgKXtmLT5npjQghUIXqpATmMIqJUoIr2Svsiu5iVXAV%0AAkHcFedi+iJHp4/ycOxhADyyh7XBtWwMbawsqNaG1vLDwR9SsuYuyF1XE0cAw5kM1V4vv79zF25F%0AQZEkHl/RycnREUzbZkU4QkuVE2W7t6kZr6oymnGiNldb8TbX1qFKElP5PNVeH7+7fSchlxsb+PUt%0A99AZjeKSFYJuV6UodEdDI25FYTSTQZYkApqrMlZn5FpU44sbNlLrv7YoawwG+czatYxnc6gfQk3P%0AYrBt8wNrv9+NeP+VE7z74/dnGHlJlvD4XKguFSGJZZNzXU+QZZpO90VbQ/RDnVPvakOfL/WQKLyL%0AX1uHfJ1wx90s+hCN+PniMzsoFkq8se88Ng5X/bGT/Vy8PEZ1xE8o6MHtUpBlGcuyMAyLfKFELlck%0AlSnM4F/XS603dR5VIQ+b1zfz3vuXGR13pFanEll+9OIxTpwaIBr143Fr2JaFXjIp6gbFokGhWOLf%0Afu3hD6WuYDFEI36e/sRWJqczHDpyBcO0mJjM8MLLJzh6oo9YdYCAz42iyui6QSqdZ3g0ydBIouKF%0A+bwaH7lv1YJRgOuhyBIP7FpJ9+VxXnnzDIViCcMwOXGqn6HhaRrrnW4LRZEplUySqTwjY0mGRpKo%0AqsTGtU14PBpvvXth0WPpxiD50jmC7t1k9ZMIoTCd+wkR78dQpChTuefxu7aiSEEMc5o83fhdW1Dl%0AaoSQcMkNqHPomNvYjORHuJC5wEhhhKyRpWgW6c/3E3M5ffGpUgpVUglr4YqRv13QLZ2CVaBKq6pU%0A5AshiLlj7J/aj1n2HN2ymxpXzYyoiUtyYdomFnPnt92Kwtb6ubkC6gMB6gOz25s0WWZ7w2w54ZDb%0Aze7mljnHuloV3xicmZJzKcqcY3VGZxYQP9o+kxPEp2nc23SnW4YFlZXYIslo0y6iWx++OuCtxoUj%0APaTKablYQ4RHv3Q/TV11eANuZEW+qchnfcc17QlNkwn63UwmHSfhwwqk3tWG3rILKFKIGv8nKsQ5%0APwtorA/z1S/dR3U0wI9fOk6h3FufzRbJLkEC8VZAUWQ2b2hmz8Nr+cGLRyvHTWcKHD/tKJ/JsgTl%0AyuLrX/PMHTrHm0FrU5Tf+NUHcbs09r57HsuyKRYNLvdOcLl3wsmdCjGn5G3A7+aJR9by9Me3Eo8F%0Al/wSh6t8fOGZ7WSyBd7efxHDtDAtm9HxNKPj6TmPKUuCeza18tUv7ObYqYElGfqZsAEbIdx4XeuR%0ARYDJ7A8QQkKVY2hKfcXDcilNKFIYr7YWbY5I1/nUeV4be42QGqLV20pADTh98JM2xTIbnSScHnDr%0AJgrElgtJOLl984ZQsGEZyOLa5CohoUozGcdud8ppIJPkb069T43XjyJJFE0D07L5aFsXHaEIRdPk%0A2fPH2BSr4/X+y7hkmXvijeyqu7t4PRaFcOh6LbuAZZcW9dYNK02u1H+HTu7OoVRwiu4APv17T/LY%0Al+/HF/TcMlrvaMjHro1tvHush47Gajavblx2dPZW4K429IoUQhJucqVL+NSVc4oz3I0QQtBYH+ZL%0An93Jlo3NvPDyCQ4duTKjEGwxxKoD7NjSxp6H1uCah15xMYSCHp7++Bb8fjc/eOEIo2Mz+2l/Fqvw%0AJUnQ2hTld772EF2dcb7/4yOMT6Yr39s2s9pXZEmwamUdn/3UNjavbyIYmLtiez4IAXXxEP/2ax+h%0ApTHKP/3w0Axp2xuPqSgSn3hiI5/79HZi0QAjYym8Hq1CvDM/bGwsbNvEtBJYdtFhPavkZOc/Z9ue%0A/9m6mLlIwSywJ76HFm8LiqSQNbK8Of5mZZuoFqVoFRkuDFe2WQiKULBsa17PeiF4ZA9+xc9wYbjC%0AbmjZFr25XmrdtZUugA8DGV1nopBjZbiakWwat6KSMQpcSk5R4/VxZmoMRZJ47vJZvtC1kYDmwq/e%0AXTS5S4FARpMjFIwhSmaCvDE877amVSCtX6BgDN3BM7wzqG2N4fG7ySRzNHbVEQjf2qI4vWQylcoy%0ANJ7kP/7Vy9RE/ERDPjRNmfE6N9SE+M3PzK2fcCtwVxt6w0oxnn2R0cx3kYQK5YKf1bG/wKutmHOf%0Af/Pl+/nKL++q/K2q84df/qfffZx/95uPApQpCWfejqJZpGTrfOpjG3lqz1qKZhELC5eilTWuLXRL%0Ax7RNZCGhSS4kIVXYwoIBN9u3tLFuTT39IxMcP9vHqbODDI8kyWR09Lzt5Dm9GlUhL/W1IVqaoqxZ%0AWUdTQwS3R0VSLHQ7T6Ecyne4u2UUoSALec4wq8MCZmLYJTS/zZ4nOrlnez2Hj/Vx6swQA/3O8Q3D%0AwuvRCPhdRCN+mhsjtDSFaWwOkDUyFSUzCQlFUlGFihCC3/zVB/m1L1wT7nB4+J1KbsMynMnfnp2e%0AFQIUoeKW3axb3cBf/l9fqCw2TNvE5ZEqx73xmDPHEVRH/Dz98S185P5VHDvZz5ETvfT0TjKdyGLZ%0ATh4+HPKyemUt2ze3saKjBo9bWxangV32boVw2q6iET9feGY7D93fxf6Dlzh+qp/R8RSZbBFFkYnX%0ABFm7qo77dzbT3BjE6wkghGDnPe38019/vbIY8Hrnjk6pcj1G8T36E/+RkjmGLBwBJ4GMQKqoN6YK%0A75DIvwZYqHINAdc2/K4tDKX+Gy65nrrQb88YN6SGyFt5LmcvI4QgZ+Q4mjjKYGGQercjBdsV6OJy%0A9jKvjLzCSGGEdl87qqQyrU9TNIs8VjuzJ77eU8/BqYMcmT5SqchfHVyNaZvkjBx5M0/WzFIwC0wU%0AJ5CFXCnaq9aq2RbZxtvjbyMQNHgauJS5RE+2h6cbn56zL/9OQZYEYZeHmMdH1nDY71qDdQxlU0zm%0AcxwcGeCjrat4f3SQFaHovFX0dzskoRJybXBIycxRJgvvEvFsd1r3ynOYE+HRSeln6E19A5ufv2K8%0Aj3xuNyffOc/Jfed57dl9rNnRicujIpftxgeNIE2ncrx58CIlw8KybQZGEwyNJ2eRSKUzt6do9yru%0AakMfdN3Dlvrnl7WPx6PNS4ByI3zhHXPdAAAgAElEQVTehVfiL4++yL8MP8cXW76KLGReHnmRRGma%0AdaGNPKl9klQpwYtDP6I/30ujp5mP1X+aFf6VMzySEkX6jYu8J71Dd/N50vVpqmUP23wreCD2CCv8%0AK+ec2EzbZKjQz4HhdzmTOslkuWgqoAapccVZHVzP5vA2YjcUS9m2TdpIcTp5nEPT7zGQ6yNnZnFJ%0ALgItIdrWtPJM1Q7WV22a9bClSknOpE7yo6k36RvoIVlKIAuFmKuGdaGN7IjsJu6unXGPry54+nK9%0AvDe5j3Pp0yRLCUpWCcM2sMsenyIUPLKXndH7eLrx8yiKTMAvY9sWKSPFmcRR3h97j4FcLyW7RLWr%0Aho2hLeyI7ibmis/y8oQQqIpCTXWAPQ+vYc/Da2Z8b1gWspBm5MSW+9Ia5ogj/CLXlvd3NOlbm6K0%0ANkX5/NPbZ+1jWSnS+R+SyL2K1/OPgCNIFFIXp9P0qJ00hv5wxmd+1zXe9ZbwfwIg7HmSsGdmwV3M%0A/6V5x90WccY4Mn2E/ZP7CSgBtoS3sLlqM8cSxwCnOO/jdR+nzdvG4cRhzqbOYtkWQTXI+tDsFtf7%0Aqu/Dtm0OTh3EsA2avc2sDq5mKD/Ej4d+zHDhmof4j73/iEDwtbav0extRpM0dkZ24pf9vDv5Lken%0AjxJzxfh88+fp9HdWQvZxdxz3Da1kLslF3B2fFdK/lbiairn6tCiSRFdVjPdG+mkKhPBrGlUuN93J%0ASQKqC5+qEXLNX+9h2QYlK41hZbDKrJ6S0FClIKrkX5D85nZBEm5qfU8wkduLaecZzb4CtkVD4NO4%0AlTpAYFkFJgvv0Zf6Bro5jSZH0M2pece8ujCwbL28KLCwbQsbExvnum1sSlaCojEGwlnACiSEkJGF%0AZ1bU1rat68a0ymOazv/LC3HbNilZ0xSN8fIiRXIWx5Ux57+/tW0xfv8vfo2/+w/f4+gbZ/ijp/8z%0ADzy9g/YNzYSiAWRFWva8EWuMoJX15Tuaqnnuv359WfvfDgj7ZmXA7gAs20A3xyiZ446SnRSmZE6j%0AyKE7krN/fuj7vDj8I9aHNpM3c1i2xXhxlKJZYEWgC5/iZ7wwSsbIMKVPsDm8jacbP0dEq8bGpmgW%0AOTj1Lj8Zfo6SpRPRorhkNyWrxIQ+hrAFn2n6Itsiu2Z55t3pC3xv4FsMFQaIueJ4ZacAUbd0skYG%0At+zhY3WfZlN4puRmwczz8shPeHXsJ3hkLxEtiiJULNukYBVIl1Ks8K/k19t/Z5bxfHv8DV4ZfRHL%0AtvErAVTp/2fvPaPjSu8zz9/NVbdyAlDIiSAIkM0cmmx2Ymd1t9RqhZasOHKQPJ7Z8Xp3fXZ2Z70+%0A/jKesz7Hx7tajTRjeTzWuBXccid1jmST3WQ3I0gQIJFzLlRON+yHAkGCAJhEtrljPTz8gFv3fe+t%0At+59/+/7D8+jULQKzBVmSRlJNvq38FTVlylzXEz4sm2b4cwAPx74j8wXYtTotUS0cgRBYCY/xfDC%0AQqPJ1UK7bwMt7nU0e0pSnTY2s/kZXpt4iaOxj3BKOj7FjyTIpI0kc4U5GlxNfK7qi9Tpjdf1wp2e%0AmqTO58ej3Zhb1bSSJDO/AER0bTeyVIWNhWGOAiKKVIUgqBjmFJYVRxT9yFIEQSgZoLHZ3yEa/OE/%0AyST+GyyHbdtkzRw5K4dX9iKLK4cHRlJx3hrq5Y5wBROZJCICEd3FhlAF/+n0xzzd3E7IqXNyepz3%0ARvqRBIEtZVXcU92wYn+mlSeWP81o6lWmc0fIm7OAgFMup8y5mxr3E3jVNVd9tt8d3EvBmkVX6mkL%0A/Qkh585Vzy2aCfriP2Ig/mMAmv1/QFPg95edlzdn6Yn9FROpVzHsUkKagIIqBRCQKFgxLDuPInop%0Acz2IU6qgZ/77gE17+M+o9jx92XfNEssdI5b7BMNOY1oZTCuDYWeYzx3DsFMIyLjVFpxyFEnQkUQd%0AWdBRJB9R12dwKksTKYtWklj2CPP5DsyFPg0rg2lnmM1+hE0RUXDgVtfgkMqRBB1ZLPWriH6qPU9f%0AVbkvny0wdHaUv/mTX3D0rY7SOAigOlV0txNZk5dIW18N/+7Zf82azSs/D/9UuK139AVzgqnUCyTz%0AJwi7PkNYf5ip9ItEXI+iyZWf2n30p3v4fNUz3OHfwjtTr/HK+Av0pM6xLbCT32n6V5yJn+KV8ecZ%0ASPeRNtIlQ2/bDGcGeWPiZSzbZG/kPnYG9xBUQ6TMFIdnD/LW5Ku8Mv4C9a5Gyh1Lk6hOxY8zlhuh%0AXm/kqepnqHLWIFAqTRrJDJG3ctS66pfda8bMcGh2Pw7Ryb2RB9kdvhuX7KZg5pkpTNOf7qFciy7W%0APV+KRvca7rMfIqCGqNMb8MpeEkacj2YP8ubkK/Sne+lNn19i6AHen36Hmfw0G/1bebrqGYJaKcN4%0AvhDjpfHn+HjuI0JamAfKH0UVLxregpnn47kPORY7QkiNsK/sEdp8G3CIDoYyA7w1+RqdiVMcnNlP%0AsDKMV/Exkogzk8lgWBa6otASCjOeSjKeTOLRNGq8PuL5HD8908HumlqqPV6agyHOzc6wqSLKRCpJ%0A1jCwbZu5bBbTtom63VR5vEvcsKY1Q754ZmHXIOByPEi28CGGMQoIKHITmrqOdPY1bLuAIDhwOR5E%0AVRpv+Dn7DW4dinaR04lO+tNDPFKxD5+4sshOtdvHt9q2rPjZv9x4URhmW3k128qXZ9dfCss2mMuf%0Aomvu+xStFF6lBdXhw8akYM4znn6PZKGXjeH/HV359OazC1DFIA2+30YWPcxlD5MzJzCsJHlzBhEZ%0AWXTjVFsIO++i2vNF5vMnkAQd006v2J9pZ5nOvs9Q4ierXtPGIFnoJFnoXHJcEtz4tI3LDL1hJpjI%0AvMl46sVV+7TsHIl8Bwk6lhyXRS9l+v1XNPS5dJ5DLx3l+f/ndc4d7794nzbkMwXymeunDy5eUkpr%0A25DNF+gfnWV6LrXIVHo5vG4HOzfUX/e1rhW3taHPG+NYdg6/sxQPlkQnWaMf0/p0RUKijioa3Wtw%0ASS42+rbwyvgLOCUn9a5GQmqYCkcUnxJgLDu8WN9btAqcnD/KXGGOzYFt3Bd5CJ9a0hzWJAf7yh6h%0AK3mGoXQ/J+aP8nDF40uuWbQLWLaFT/ETUsOLseqIVrbMXX8pbNuiYOXRJRchNYxb9iAJErIsUyu7%0AqNXrV21b6ayi0lm1xKUfUENsCeygO9nJ+VQX84XlJTY9qW6ckpM7fJsWjTyAXw2w3ruRrsQZupNn%0AMSwT9ZL1xWR+gu5kJ4ZdZG/4frYEdiySoDS5WyjaRQYyvfSnexjJDNHm28CrPecoWhYhp07A4SCs%0Au3i99zxOWSFVLLC5IoouK4wlEwzF5zEti7Cu85OOE2yqiNIxNclYMknGKBLP5ajyePhwZIjvbN66%0AWPMMoMoNONRtCIIDr/4UALPxtwn7/wTbzjKX+D6S6MO2CwQ83yOW/BFFc/g3hv42RdbMcWK+g1hh%0AnsIqNfg3G4aVZjhZCj22h/4NIcdmZLGU7FUw40xlDtE1/wNGUq/QEvjtK/ZV7Xkaw06jSiEccvkV%0AzxUFlYBjy2ImvU9bmV1UEAR0pYYm//co0+8nWThL3pjGtPNIgoYqhfFp6/Fq7YiCgttqos73DQwr%0AgVtZLhkuCg4Cjm3cCOWuKGgrfi9ZdBN27kYRr1/1TRQcKNKVVRM7PzrPs3/+AkNdtybRMF8o8tHJ%0AAZ599ShjU3EyudLCQVEksrlSqW4k6GbP5sZ/voa+FGeRsW0Dy86TLpzFtg0E4dO9bZ/iR11wyXqV%0AUt2sKqr4lJLhVgQFWZAp2sXFmHTRLtKd6sQpOahx1i0a+QvQJI06vYH+VC8D6b5l16zTGzip+OlK%0AdvLm5K9o926kVm9Al6/MIaCKDlo86zgTP8nB2ffJWzma3GuJaGVXjWuupjKmiRohLUxXskRDejlM%0A20BAWLF/SZAQEChaBS6fAKbzk0zmxgmqYar1miVMZ6Ig4lcClGkVjGaHmS2UchQq3B6S+TyaLNEa%0AjhDLZfhwdJgn17Qynkoyk8nwWHML9X4/++obWRMKLxKhXICNjWlZbKqI8kBDE3/4xisUDBOWRYNs%0AuCSrfIGMeMlfrHrsN7hdYNs2GSNDb2qA4GXv4a2EYWWI5c9Q7X6EMufuJWEcVfJR5X6YyewHTGcP%0AX9XQrwn+m2u+riQ6KNPvp0y//5rOl0UXAccWAo6VPRkX4FabWaP+qyv0o1PheogK10PXfK9XgyL5%0AqHQ/SaX7yZvW56U4+lYHU8MlITJZkWjZ1kjt2kq8YQ+qQympL15nPl6k5uJmJ5bI8Kv9Z7Asm9/6%0AzDaOni0Jc21fX0ehaHKko1SN9fjd62/m11qG29rQa3IVqlRBLLsf00qTynfg0TaiiMEl59m2TTKe%0AZWxwhlCZl0j04stsGCZdJ4aoW1OOx7fcSNq2zejgLPHZFG1b6laMlZWy6UtZmNLCIkNEQrmQRCcI%0Aiw/Dham+FM+fwrJNTidOLhqqSzGUGcCwDeLF+WWftXk3kCjGOTjzHu9PvU138izVzjpaPK2s9awj%0AoK6s4KfLTvaVPYxtW5xLnWUiN0alo5o6VyPrvO00uJqvmNUcK8QYzgwwnZ8kZSTJW3lyZvaSxchy%0AY1arN3A6cZLu5FlaPe3oC0xpWTNDT+ocaSNFnasR8bKcgLSRJmUkMWyDtyZf5aPZD5Z8njUzzOSn%0AyZlZsmaJuer++kZ6YrNMpFL8rLODJ1vWoYoiPs3BruoaGnwlN51pL+UGKImS2GQNg2zRWPzbtu1V%0Ai9YkMUCucJx4+u9xOe7H5biHZOZ5wEZ37EaWKhAEjXjqbxAECUWqomgMky90YBgjpHNv4FC3I9+g%0A2uLbk+8znZ/hM9GHUESVk/MdDGZGyJpZVFElooW4w9dOmSOypJ1pW0znZzgd72QyN41pm/hUL2vd%0AzTS661f9/ecLcToTXQxmRihaRSJaiC2BjciCzGsTb1OrV7M3crGi5bWJtxjNjvNw+f1UOZfSAaeN%0ADIfnPqE/PcgjFQ9Q5VwamjIsg7HcBJ2JbmbyM9i2TUD1s867lnpX7aoldmkjw/lUL4PpYeLFBDY2%0AuuTEp/qocVZRo1fhvoSp7/j8KUYyowxmRpjMTZExM/x8+Jc4pIvJc09EH1k2hjcDNhaWncMhhVaR%0AlBVxSmUkCj03/dq/wbUhOZdadLXv/fwOPvu9Bymvi+Dy6SiqjCD+epn36WyBsek4j9+zni89vIVU%0ANk+haPLI7nV4PQ62rKvm+8/uZ3gyRnvzrWN7va0NvSpFCDrvw6nUY1kZJNGNrjQhiW6S8SwfvdOJ%0AZdk0rK0gUuFjZjKBosp4Ay5OHeljfjZF66Zazp0ZZeD8FOFyLy0bqpieiNPXNUH9mnKaWqMUckVG%0ABqZp27IyC5a4yg99JZ3tUnZpqfSuJ9VNb2p1whRrBQ5pr+JjT/geGlxNdCY6ODl/jMOzH9CVPE29%0A3shdkXtZ62lfNiFKgkyDq5mnqp+hL3We0/ETnEt10ZfuoSN+nDbvBh6ueByX5F7yAJu2yZn4SQ7N%0AHmA8O0rOyuIUnWiSAxublJG8/BYXcXdkH33p8xyLHSFlJIk6KhEQmMxPcC55Fqesc1/kwWU7fnNB%0ApCRpJDgxf3TV/kvjWdpZvz3Qx2gysWCgBcK6zq6qWk5PTxJwOKlwlWhFqz1eXjzXRbnLzSNNa/Bo%0AGj88eoTRZJJ6vx/DMvlgaJDzs7O0hiOLKmeXomSkKwEbUXDhcj5C0egDRBS5HlFw4nI+gmnOIEkh%0AFKkSy86iKE2EfH+MIlUiClfPtl8NHfEzdMQ72RXaxv7pDzkxf4p4sbQwEoBqvYqoo2KJkTJtk3PJ%0AHp4fe4WRzCgFqwAIiILAR+rH3Bu5i3sjdy3jiZ/MTfHG5LscjZ0gWUyhSSqSIHEm0cUm/wbemHyH%0APeGdSwz9ifkOOuKdbAtsosq5NMact/Kcjp/l8Nwn7AhuXWLoC1aBU/NneHXiLcay45i2iY2NJEh8%0ANPcJn4k+zK7gtmUT7HR+ljcm3uZk/DTxYqJUAgYYVhFN0qhyVvJ49GE2+i/ujo7HTjKSHSNeTFC0%0Ai6SNDH3pQeRL3pts2a0pbSqVwbrIGKPYtrkso9yyTVLFIRzSzV9k/AbXhrLaMA6XRjqR4e6nd7Ju%0A55qrN7oOmJaFZVtUhEpiNpoik86U1E0lUaS1oZym2gj7j/byyJ62q3d4g7itDb0giGhyGZq8PCY9%0A1DsFAiiqTC5TQJKlRe72zuMljvHWjbV8+FYnqkOmsrbkBeg+NUJTWyVu7zy9Z8eIRH0oqsyVCY2v%0Af0UnIOAQnYiCyN7wfbT77lj1XG0VNSqX7KbZvZZKZzVbAjvoS/Xw4ewBTsWPk7fy6JKbetfymLAs%0AypRrFYTUEGs9bUznJzk5f5xPYh9yYPodXJKLhyoeX7JQGUj38vbU6/SmznGHfwu7QnfhVwLIgkza%0ASPHe9FscjR1e8T6b3Gv4cs03+OXoTzk5f5Qu8QySIOKUdFo869gZ3E2zu3VZAqAsKMiiQoUjyv1l%0AD18x9yColuRot0YraQtHEARhsczp8TVrieWyKJJEyFkyrJ9rbSOeyyGLIn6Hg9/evI28UVq5ezWN%0AF7q72FhewZZoJX6HY1HJbMn9SWFkaakMrqRuXvK3KteDXH/xc0FDEv1oytpVv8v1IGfl+eXoy8QK%0A8zxUsY9avRoRgblCjJyVJ3xJToRt28QK8zw7/Bxz+Tnujuxmo289sigzlBnh1fE3eXHsVSqdUdq9%0ArYuVHjkzz8ex4+yfPkS5I8Lnq56g0hklb+Y5MHOIF8deXTFkcyOwbIuhzCjPjb5I3irwaPQB1nrW%0AIAoival+Xhx7jedHX6ZOr6byMi/AsdgJDs4epsJRztNVTy5+97SRYTAzTM7M4VeWUtI+WvEghm0w%0Alp3gr3p+SJ1ezVNVTxBQL55Xpt0aQysJOkHnJsbT7+FS6ojq9y7GjHPmLMPJl4jlT7M28E9ffvXP%0AFXuf3sGp/Wc5faibobOj7H5i69UbXQckUURTlcXYvFvX6BudJZXNU0aJZyPo1ekZWu7xvZm4rQ19%0AunCe4fgPyBR74JJdb2vkryirDPP2i8dp31xHw9rognawjW3ZxOdSVFQHKa/yMz+XIloTJFTuJZvO%0Ac/bkENlMAUEAo2hiFM1SO9u+qVzEkiBT5axmJDuMLCo0ulYuoVmtuvGC41kQBFyyG11yUe6IEnVW%0A8sLoL+hL9zCaHVpm6C9tpwgqIS1MQA1Sq9fjVTy8OfkqH8c+4sGKzyxpN5gZYCDdR6Wzhn1lj1Dv%0Aalw0zHOF2VXDz4IggA3T+QkKVp4Hyx9jV+iuBQlTCU3ScEo6IsvrUX2KD78SIG/mCamRaxqjKs/y%0A5JqQrhPSl4ZlIrqLiH7RhVtzGSe5LImUu92LCma3MwbSQ/zrNb9HjbMadcErYtompm0tKROzsDky%0Ad5TRzDi7wzt4ovIRnKITBKjVa0gbGV4ef5390wdpXTCuABO5STrmzyAJEg+V38+doe3IgowNBFQf%0AQ5kRZgur109fD7JmjsOzHzNXiPFg+X08VH4/mqiV7tFZQ6wwz9tT+/lg5iO+VPPUkrYz+TlSRpo7%0AfG2s97WhL6jq2di0eJqxbGtZWCLqrFgYr5JHyCE5iDoriGi3/ndXRDd1nqdIFfo4M/eXnJ//MYro%0AxbINDCtJwUpQ6bqfKvfDy9qWnvlSLTosJ426GShdw1r4L9z03KdX9p+hLORhW/vq9MC5fJEjHYMc%0AONrLFx/eTEv96ov9W4Hq5gr+5V9+k3/4y1d4+T+/QzaVY+djm6lqrkD3Opdu8S5IA6z0U9gXz5Ek%0AqSSGAzg0Ba9Lo390Fsu2qSzz8cahLj4+PUQ44MYwTE50jxDw3Fr9ltva0Ft2Fk2upNL7DeRL5Dcd%0ASjUzmTiZVI7YTJL+7gkMw6Tz+BDxuTQtG6rpPDHEicN9rN/awNx0gg/f7sShazSvq2R6PE46lUN1%0AKCRiGbo6hhntn6Gva5zmtptT5qKKKlsCO+hN99CZOMVaTxvVztqFiblE+WnaBkWriFNyIgtLd5RZ%0AMwu2jSKqiwltJXYxD27Fi5EZoGgt32XZtkXKKBHkyKJcMrAIqKJKQA0hCzI5M8fllrtoFTCsIi7J%0AhVNyLhr5ol1kIjdGb3r10EPByvPu1Jt4ZT87gnso0ypAuHJoA6DSWUO9q5GjscOcnP+EgBrEp/gv%0A8q5jUbSKCJQqFaSbKM/5W+s3rhqSuVEYlkXayGHaNn5Vx7ItDNvCIf165C47g9uo1auXGDFZkJe9%0AvLZtcSx2Ck1SqdVryJl5cuZFDvOwFkQTVc4le5Zw2s/m5xjJjlGnV1OrVyOLcondEQiofjb42hjM%0A3Bye86yZpSPeiVt2U+EoJ2NmyZgXlcMqHOXYts25ZO+ytlXOKAHFz3vTB3HJbrYE7kCXdFRRwbGC%0AZO0/NQRBwKeuZVPkTxlLv8Fk5iA5YxJBkHCrDVS6HiTqug9ZWE67apoD5DLPk808hz/01yg3yUN0%0AKWw7Qz73JtnMz1CUO/D4/tcb7suybLL5AoosUSiaKLLEzHwaRZZIpLIoioymyhSLJrl8EUkScWgK%0Amipz56YGOnsnFinCi0WTTL6AKAg4NAVFvnWUyJODMwx1jRIo86KoMv/wl6/w/PffQJJFNJeG7nGi%0AaAqSdO0qdn/0w9+lcUNpceNzO9i1oYGpWIpMtsCG5ijNtWH+5vmP+OmrRymapbH6/S/tvWXfEW5z%0AQy8KKtliLz0z7y2sNksjvTbyF5z4aJKvfu9+ctkCQ71TPPDZLWzZfZEWt7E1im3Zi8kUF3btoihi%0AWaVJTlyom27ZcOV62BuBLMrc4d9CV/IMnYkOfjL412zyb6XKWYMoiCSLSUazQwxm+vlWw+8RdSyt%0AH/3V2D8yW5im1bOeSmcVqqiSKCY4FT9GV+IMUWcV5Y7lSmWxQozv9/4Fd/g2U6c34lP9WLbFRG6M%0A96feJmOm2e3fuswIB9UwfjVIX7qX47GjFHx5bLvEIfDR3MHFJMTVYGOTMOY5Nn+EtZ51KIJauoIg%0AICGhShpe2bckNhzSwmwN7GQiN8Z7028zlhtlvXcjQTVM3soxV5ilN3WekBbmsehnF6scbgZU6eZP%0AHp3xMX45eIzuxAQ/2PU1YoUMR6b7+XLD9qs3vgJq9epr4n+3sZnITRIvJvi7wZ/yk8GfrXieQ9KW%0ALPOyVo6UkcaneHHJ+pJnQxIkQmpweSc3CMM2mMpPU7CK/Kjvv6y4GBSAnLU8br4juJV4Mc6Hsx/z%0As+HneHHsFbYGNrHZv4FqZxVexYtyFY7+TxelucelVLHG/23W+L99zS1luQG39w8pFA6zpPLDtrDt%0AFJY1A7aFIPoQxQCCIGMYg0hSFFCw7TS2nUKSKkoSs9Yctp0A20aUyhAED6Lowql/DoBi4fiv9U2T%0AmRzPvXGCjWurOHi8j+3r6zh0vI/ykIfu/knKQh4e3dvG/k966OqbxON2sGdzI+3NURRZWkJIc+hE%0AHye6RlAUmc2t1dy56daRz/z4//g5B355ZMkxo1jyHqcTWebGlydKXw25S0TB3LrGlx8tVTNcWLB8%0A48md+D1OjnWN4HZqPHDnWvbtuvkLuUtxO70Vy2DaWRQpTMT1BPIldZSqVMa2u3x0HhvE5XGwZffy%0ABApBEBAkYenfF1SxPgV+agEBvxLgycov4JR0elLneHfqjYXkKJBFBV3SiTqrlpDIXIBDKpHGnE2c%0AoWgVsLCQBAmn5KTCUcme8D00upbz/V/YDR+Yfpe3rFcXFcIUQcElu2n1rGdf+aMIl8XLm90tbA3s%0A4GjsMK9Pvsgbky8jIOBTfGz0byWohvjFyH9bdj3btrGxWefdwEezB3hp7DkuJS0WEHBKOlFHFTtD%0Au9ka2IlLdi9+tt57B6Zt8MHMe4xlRzif7MKwSypmqqjhlt3UueqRP+WSyhvB+xPd3B9tZTafQkBA%0AFkQ65kf4Mr+eoVevg+7VsIs4RI1Wb8uyePUFSIKMdEkWeIlm1CpVliwzvMKqLHJXwoXnYqXjhm3g%0All20eJrxyO4VWkNghUWdLjt5svIxNvjWczR2nK7kOY7FTnJo5jCt3hb2ld1Dq2fNskTD2xmWbS6o%0AdF6bmIptp8jn3qJYOIaNgSRGcehPIcu1ZJI/wOn6BrLSTCF/GMM4i9vzB1jmKLnc65jGILadR1Ha%0Acbq+ygr1pDcMSRQJ+nRURSLo03FoMk5N4c5NDTy0u5X/8OO3SWXyHDrRz59871E6zo9xpGNwxUzz%0AVw508vUntjMzn+Zk9+iioR/un8a2bYJhD9MTceKxNIIoEC7zUlUXXtbP7YASVffS96c85OF3vrBn%0AlRa3Brf17CkJLgRE5jLvcqkj2Kk0UllbRWXtrYmzjWdjjGZihNQKdgb30HhJSZoiKuwM7sGnBBZ3%0AmG7ZQ5v3DkJqBI98MYYsCiJRZxVPV3+F3tR53pg4SLwYo9kdxad4iWjlNHtaCK5QKndn6G7KtCgT%0AuVGSRgLTMlEljbAaodndQo1eh7yCAXDLHp6p/SaD6T5ihTnyVg4QcMkuKh3VtHnX41X8y2J+ATXI%0AgxWPUaPXMZwZJG2k0CWdRvca2n13MJIZJaisIWssnRxSRpKP5z4kYcQXSIXcS4xySfgnz2h2mH8c%0A/TlQytK/AEmU2RzYTrVex/lkF2PZEbJmBk104FV8VDmrqXc1LZbsfZoYmItxZmKKgrm8KiKk69zd%0AVL/kmCSKqAs7yqxZYCg9h1P6dAVa3LKbglVkX9k9bAlsvKY2sqigSSo5K7csHGTbFllztaz00jO0%0AkrRtzsqTt5aziomCiFty41d9PFrxAOu817eTEQSBRncdDa5a5ovznI53cWK+g85EF/Figq/UfIFW%0A783NnIYFquf5OH2zMRK5PJIoEHbpNIWChN03/mzmjHEmMgdo9H3lms43zWHyuTdQtb0IgpN87i1M%0Aow9ZrkVzPkyhcAhRKsc0+i1C084AACAASURBVFDVEpNfPn8Qw+hHVbdj23lymX/AoT+NcBUaccuy%0Aeb+vn/nsyr//rroaot7SBkySRNy6g1giSzjgZj6RpTzsweXUEEWRfMFYLGeVJBEEFj2rlyOZztFx%0AfgxVkdm49qKn81e/OEIqnqWptZK+c+NMTyQwTZMtu5r5yu/eWxofK0fWGKRoxREQ8ajtGFaSdLEX%0ASXDiUpsoWglsu4CuNFC/w0RU15Mp9iMIMpZdRBY9aFIZWWMQ08oveGWaAYF0sQewcMr1aNLKiwtf%0A+PrJfW41bmtD71JbaA796ad+3TPzI7w+foI/XPc4u8NLV15OSefbDd9dciyilfFY9LMr9iUg4JY9%0AbPRv4YOpaTTF4nNVd+NXrzw5hLUI4RvIBlZEhbWedaz1rLvuth7Zy/bgnWwP3rnss4BaRkDeyHx+%0AaYXABS7/dd71fKbic4S1CIqoLuatWLZJxkzzwfR7vDP1OsdiHy8x9FAaozKtnDLtyoxfnzYOD47w%0AF+99sOJEt62mapmh3xiooTc5xXQ+yS8GPiFvGeyKfHpMeQICja56js2fojfdz0b/+mty+btlFwHF%0Az3RuhngxToWzbHFZXbQNRjIrS5iqooKAQKwYx8Ze4g2Yyc8ytwKLoiqq1LqqGc6MMpwZpcXTfEOy%0AtIIgEFAD3BXeRYunmV+MPM+x2EkGM0MrGnqB0viYtrXo5boenBqb4NnjHXw4MMh0KoMiitQEfDzY%0A0sznN7ZT41/Ze3I1JIsD9Cd+fs2G3rYymMYQljKLgIqibESSagBQ1G3kcq9h23EsaxpZKc0BljWD%0AZU5hmmMISGjOh65q5AEM2+Kv9n/ImYmpFT//wReeXDT0iizhczv4+PQgLfVlDI7PEfK7liQ3S6JI%0Ac22Ed4+cI5nJU18VIpXJMzwRY2wqTlf/BJGgm10bGwj73bhdGtHw0nHt6hjBtmHbXWuIVgfJpPM4%0ALlGDTBXOkiicRBLciIKGW13LZPpXiIIDG4O8OQWYFK0EutLArq8XefK7jzMQ/z5l+oMIgowqhhEE%0AhenMG7iUJkTBgd+xnfncEUy7hlKOVYEa7zeuOoZz8TQfnhxgW3st5aHlCwDTsvjkzBCWZXPnxlsX%0AoritDb1p5UgVTpHKn8Hn2IFTaSJT7EFXGpCu0dV147j5Wa7/PeLE/FFM22RzYBuN7pWlg12ym6iz%0AElEQV9z9/feC7aF6HJKCLEqYlkWDJ8yW4OoZxzcboiCyM7SN4/OnOBY7Sa2zmnbfOlyyjmEZJIpJ%0AhrOjRB3llGmRRa9OuRah3lXLsdhJjs93UO4ow6/4MGyTM/EuziTOrni9ci2CKqocjZ1kg6+NiBbG%0Asi0mc9McjZ1gKre8ZEiXdLYFNtGT6ufI3FHKHBHWeppxLIg9xYsJRrJj1Ou1BC5jsetJ9WPYBtXO%0ASnRJRxSEkniUlcdakIpeSbYZSuEKj+xivhhnNDtOmRZefB4vyEqvhlg2y98fO8UrZ7vJL3CVG5bF%0AuelZZtIZvA6N39q6CfUGksaM66TzFgQHktyM5tiHorRj23lYSFIVBDeSGKVYOIokVyIuzJGiGEBW%0AWnDqT5di9laGm+m2h5K8b2NNGNOyiEZ8lAU9yJKI113aGDxw51q8LgcP7VnHuYFJqsr8rK0vw7ZZ%0AZIpz6yq2DQ/vWcfZvglsa3n4J5nIcteD7Wzf24K8wniniz0oop9y1+OLVQTx/DHaI39BstDFdPoN%0AvFr7Za1sLCtPwLlncZeeKpxHkyoAAYdcgSx6mM3ux6utRxJ0MsV+rgVTcyn+268+Jhr2rmjoLcvm%0Ag2N9TM4m/vka+pwxRCx7kKI5gywF0NU1zGbeRHY/jfMWG/q0kePt8Q4mc3HKHD4eqdxIRPNiYTOQ%0AmubA1Fmm8wk0UWFrqJHNgXp0uRQbPBsfYf9UF7P5JB7Fyc5QMzvCy43gRHael0aPsjvcQou3kp7k%0ABB/OnGMunyJnFhEEKHP4+ErdHgzb5KeDh7i7rI33pzopmEX2Vaxnvb8WG5uPZ3s5NN2NiMjeslY2%0AB0sPzQdTXSSKWe4uX4dbdjCWmeO54SP8fstDjGbmeGuig3pXhJOxQWRRYm9ZK22+alRRJmsUeHH0%0AEwbTM0Q0D/FiBre8XDbUtE26EmeocdYT1iKLk61pmySLcfozfRyaOQAItFyjp8GwcszmOpjKfoJP%0AbaLW8+vRatq2TbIwQKI4QJX73qtWBNwIVElma6iOraGViZduNQQEWj1ruK/sbt6b+oBfjLzA4bmj%0AOCUHRcsgY2aYyc/ydPVniWjhxTEIqgG2BjbRnx7ig5kPmcxNEdKCpI0M47kJKhxlK5bXbQ1s4kT8%0ANGcT3fztwLOUaeGFhMBpwCaihRnJji5po4oKG/0bGEgPc2TuGD8b/iVVziiaqFG0iqTNNIliim/V%0Af3WZoT8eO8mp+BnCWhCf4kMVFfJmgcncFIOZYZrcDTS5V54sXbJOm3cdx+ZP8NLYq5yOn0ESZLJm%0AlicrH6XcsXpZ1/npWTonphaN/KWYy2Q5OTbBQ61pqnxeRlNvkDOmqfM+hWUb9Cd+esXfLF7o5tJk%0AuwsoFk5SKBzFNIbJpn+GoW7E4fwcklyFqm0jm36WnOhFEivQHA8gLYh8qdpdpFP/Lx7vv7045uou%0AcrmXSKd+hCA4kOVmHM7HsawsuewrFPIfYJpjZFJ/i+rYiyxfvxdKEARCfhch/8rjv2dzqU/dqVJd%0AvvR3bWuK0ta0NFa/klEEqKj0U17pX9HIX4C98O/iGy4uLBhsEC7UG9nYtolhJbFtA1l0IwkXczt0%0ApR5R0MgZI8SyRxAFJwISsujHIUVxqzeH3EYANFUi/s9Zj96w4iAIuBYGVRRUitYstn3rRSmGM7Os%0AK6Zp8UY5NN2NLIh8tmY7DknBsExkUeKOQB0j6VleGzuBU1LZEmygPzXFf+p5hxZvlK3BBgq2ibxC%0A8t9Qeoa/7XuPJk8FZQ4fI5lZXh49SoXTz57IWo7M9nA81s+2UBOqJJPMZ3l++GMs26bWFUISRBwL%0A8d+u+CjPDR5mU7Ae07b4h6GP8ChOmj0V9CQnmMrH2Rluxi07mC9meGfiNN9d8yBzhRQ/H/yQ+8rb%0AafdX050Y5/nhjwmoLupcET6YPsv7k508HN3ITD7J2fgoVc6lGdh3R/YxnB3kk9hhRrMjuGUPmqhh%0AY1Ow8mTNDPPFeWKFWTb7t7M7fPc1jb8oyLiVaqZzJ5jLd/7ahh5AkwN4b6Fs7BtjZ1jjLafOFUIA%0AxrJx3p/o5quNq0uK3kwIgoAu6Txa8QAVjghH5o5xNtFN1syhSSpBNUCLp5kqZ3TJQkcWZTb42rGB%0AA9OHOJs8h5WwCGsh9oR2IIsKZxJdy67X5G7gmerP8/bU+5xL9dKZ6MIje1jjaWJv+E5Ozp9mIje5%0A7B6DapAnKh+l0hnlaOwEHfNnyVt5HJJGWA2xwd+2Yp17nauGgcwwfalB0mYay7aRRYmgEuDO0A52%0AhbZT46xa1g7AI7t5pGIfoiDQmehmKDOCKir4FO+KuQSXYjyeJFVY/ZzZTIa5TIYqn5ep7CHmciep%0Acj+CZefoif/dFfu27SKOFQjBRKkCVd2G7G9CEHTEBbU9QfDjcDyGoawHu4AgehHEi+5tWWnH5f4e%0AknxxsSnJ9TicT2OZk4CJKIYBCUHQUNSNyHIDtm0gij5E8eZVWNwKOJwq0hWMvFe7g9nsAQbjPwIE%0AqjxfJuy8m4H5HyAKCgHHLkRBJZE/xWD8r8mbE8sYCwEyxT6mM28iIJXkdQWJctejJPKnKZjTuJSb%0AkweSNwwGRufQnbc2l+e2NvSCoIBtY1jzCIJALPs+llX4VERtQpqHXeE13OGvQ0Dgvckz3F+xHl1S%0AqXdHiOoBnJLCaGaOv+59l7HsHFto4PXxE3gUB5+v2UFQdWNc5qqWBJHzyQleHPmE7aEm7i1vw6vo%0ADMxOMZGb56maHTS5y/GpOl2JUepc4cUEL0kQqXOF2VexHgFxsQ78/cmzBDU3D0XvwLQtRjNz7J86%0AS7Nnefnd5XDJGluCDdxdto5aPcyPet4mlk9T54rwzsQZdoSaeaRyEwPpaU7NDy1rv87bzrfrv8vh%0AuUMMpHsZz40s1L4LaJKGTwnQ4GriiejnafasJXBZqdZA8hXi+R5Mu0DRStHi/yp+tRlRkHEpUdxK%0ANfP57iVtjkz+GRtC38UpR4gX+uiLP8/myP9I1phhJP0uiUI/WWMa08pR495HredhJjJHGEm/hUep%0Apz34ncW+OmZ/iCSopIqjgEWz7wsEHTe2Wu+cH6PC6Vs0oYZl0pVYOb59LXim9gs8sbDbXElWeCUI%0AgoBf8bEndCcbfO1kjSwmFiIiiqjwo//tZZQ/1uAyMkaXrLM1sJFmdwMZI4uFhSZqeGQXR2MnV7zW%0A+bOTHHxrnIlpDxQa2bKllief3IYDJwNn5uh/B5SZtfwq0k30X9QQDnuYmU7yk789QGV1kK6eeTbu%0A3sM3dtaQzuZ489XTDPXO0eOySHyliLe6VFN96sQgB/Z3k8ym2bBrK09teQJRgf/w71+isaGc4b4Y%0A01En2me9KJ6VKxRkUabBVcdXar9AykhjWAaiUBqTq5HnGJaFZa0uWGRa9uLnzb5vUPQkUCUPWSOD%0AIui0BH4Hn9q6YtvJ7AeMpl5bdlySypGklXJWBAQpjLpCIlipssiJqm2/7LiMLNeCfHkYSUJRbh3t%0A6i3BJboiK0FXGlFEP6Zd2iHLooeI62EK5sxi/B0sHFIlNhYR1wM4pCiNgT9CEi6S1jjkKspdj1Oi%0Aj1ZRpCC63ICuNAH2stBxJpklNhmnkC8SbSjjF2+fZHA8xnwyw/Rcir97+Qi/OnBmSRvbhqm5BP0j%0Ac4sleLcKt7WhdylrKKiTTCR/Rt6cwKnUU+F+Bk2+ugH7dRFQXZQ7/GiSQp0rzGwhRd4ysLEZy8Z4%0AceQT+lNTpI08o9k5tiy4ys8lxtkeaiKgupBFCfkykpee1ARH5/p4pHIT95evx7Xg7tcWEptGMrNU%0AOgOMZGZxy060SzLrnZJCg7tscSd/AYOZGdp9VbhkR4lX2emnL7V0J7UafIpOvSuCJin4VReWbVFc%0ASFYazs7yePVWNEkhqLqJOpeXPMmCQotnHbV6A4ZdXOQtBxARFvi+ZVRRWyT+uRTJwhCGlWON/4vE%0AC72cj/+cLeH/CVlYmRYYIFHox7RLOyzTypEslshcJjKHMawMrf5vYFgZjs78OWHnZiRBo0Lfjmln%0AmMx8sqSvWL6TgNZGW/DbzOe76Z5/ljsr/uyaxu5y2JQY2OwF+izrsgQ1AMu0MAxz0TCIooCqKSWC%0AINPCMCywbSRZolyLIDjKME2LQq5Y6lUQkJWLdM/FgrEY5wRQtdIrrSDjtX14RC8CIKsykiQSH8qS%0AzxgUckW4rK+SUE4YLqlOK1rFFcvkAF556QS79qzhS813IkqlhWdY93D61DDHjgzy2L3baWwuxzIt%0AfAuCUtlsgTOnR7nr7lb2Pbgep0NBd2m8/PYxmv31fO5bdzE2Ns/f/9dD/C//9gn6eic52znGgw9v%0AQBQFXnvlJBvqm6hviJDuFdnxwHq+/liUgwfOcWj/Oeq+tnoCqyzKBNUAQXV1ffKV4HM60JQr7CId%0AGh6tNGhupYGL9GkCsuTBr7Xj11YOWWXNCUYve0Zs28DmYphAQKHEe2gs/F36jS/8XQraKIBZ0oSw%0AS25qQVBY0Gqk9DbKK4rr3EpkigXeGe3l3PwM+6qbCTtcvDrUhVNSuCMcJV7I8cnUCH7VwT2VjRwY%0A7ydjFHmodg2N3uuvqhIFBe0yuVtRUJHFpWWcTnEpE50uLl0EyaJ7WRsEcIo1K16344Munv3zFxnv%0An+LPfvlH1FeGGByP0TcySzpX4OS5MWRJvLw7Al6dJ+9bz1P3rU6RfjNwWxt6UdAJ6Q8Q1O8D2wJB%0AXHjIb32inG1fpJNdpJUF0kae/7v7VRrcZfy7DU+TNvL8x/NvXtZ69fubzMVZ563io5lz3OGvpcVb%0AcqPWusK0+ar5ce+7/HzwQ0Kahy/U7qRKv7gDFoSL5VuXX+3SqXi1iRkgZyyduCVRRJUu9rlC5fPC%0AtYVlRuvS41eTz10NNjZetRGPUodTjtAV+8mSSe6KbRdrtS/8Tia2XaINFQUZVfSiiC4EQUQWdJTL%0AX1xKYjkV+i5cciW2bdFtPHtD3wOg2RPh/YluTNtEFRXenehirXfpovTUkT4O/Ook8bk0hVyB5vYq%0AvvFHj5LPFjl6oJsP3zhNPldk3ZZ67ntyM4GIh/Mdwzz/Nwco5g10t4N7P7uZrXtLZWk//f5bZDMF%0AUvEMgiDw+3/6eQRB4MzH/bz7wlFS8SwOXePxr++mbWs9kijw8t8dZG4qCdg89MUdbLtn5d3m1bBn%0A71reees0vecn2bKtgYaGkpEdH59HVWU23FGD5lC5/Ol0uTU2bq5Dli9OfN1d44wMzXLkox6wIbRQ%0AojQzk+Ldd87Q3TWGKIqYpoUoitiALEvcuXsNqioTCrk5e3ZpPsDNQmtZmEqvl6FYHOsyympdUWgr%0Aj1Dlu+BaLxl4KFHg1rgfx7nizrwEVfShikszy+czL5EtHEMS/di2QcjzbbKFDlK59wEbp7oRUXAS%0Az76MLJYhIBP0fJNU9n2K5gRFcwLTmibk+Q6FYj954zyKVINPfxxVvvnkYFeCKIpsCFYgCyIfTw5z%0AV2UD6WKBb7VuYzqXZjQdp8EbxCnJGLZJqphnd0U9FfqVdeRvN6TjJXKd+akERtFkz44mdm2sp6t/%0Akv/rb9/m97+0l02tK4y9UJqDJfHW2rTb2tCXXhoJAWnRdhaMKWTJj3CTs0YvR6yQYjw7T7nDx0Bq%0AmpDqRhVlDMtkLBvji7V34lN0BtMzzOQvKrut8UTpSowyl08R0jwYtolp24s7912hNXy9YS9vTnTw%0AX/re4/fWPEi9O8JwZpau+Cifr9lJo7sMURBxSAo5s4hylfKjBleEsUyMlJHDtC3GszHqXKVJ1ymp%0A5E2DlJHDJWucS45hWNdmSGucIc4nJ9gabGIun2IiN0/gKmWB1w8b085hYVC0MojXUPYjChKWXcTG%0AIm/GuGBI/Ooa+vKddMb+BlnUafJ+FlW62oQhIAvaJYRKN64p/2BlO8ZoBz/pPUzRNrgz0sxTtUtF%0AcM4e7aemqYynvtNKMOLhwoM9OjDN0f3d3PP4JjRd5a3nPmGgu4JAxEO0NsSXvnc/kiRy+kg/H7x6%0AatHQx6ZTBMJuvvoHD+B0OxBFgfHBWd594Sj3PrmZzXe1YBrWIve2UbRoaK3kX/zxZo4fPM/b/3j0%0Ahg399p2NbN5az5mOYd56/RT+gItv//a9SFLJIOcLBg6nimXZl2S1C0iigHLZDllVJT7zxGbuvncd%0AiiphmqWQlyQJbNxYy9e+uZdgyL1g6AVsy0YUBTRNudDtr/PTXRHVfh9PbWhjPpdjYDZG1jCQBAG/%0A08Hexno+09aKpiyfSlXJzxr/t67Yt1ddS1vof1hyzLBmUOVGQu6vLezKQVA3oinN5IvnSecP4lDW%0A4VDaiXi+x0T832NaMXJGJ0HX17HsNMnsGwAUzXGC7m8xn3megjH8qRv6zrlJjk6NENB0DNtCEgQC%0AmhNZFAk5dLJGkaNTozzR0EaF7uWBmjW81H+WvGmws2LpLru8MoBpWqjar0cpfSuQzxYoFi5yUIii%0AiCiCx6VRGfahyBKa+k9nbm9rQ78SJtPPE3E9huMWP7BJI8uxuX7GszE+mjnP1lAjHsWJbds0e6Ic%0Amj5HysjRl5pkvpBebPdwdCPfP/c6vxw+Qr07Qt40CGpu7i676LoTBIHP1+wgaWT5r/37+U7TfUiC%0AyGwhxXPDhwlpHhRBQhElNvhr+Wz1tive6z3l7fy4911eHzuBZdskizm+UFuavOvdEU7ND/HmeAdl%0ADi9dibFFgY+r4f6K9fzj8Md4FSepYm7JguZmQUAkXuhhMvMxyeIgEedmRGRMK0+iOECqMEzWmGYu%0A14lLqUKTfPi1tUxmPiajTjKTO4m4MBkmi0OISJTpu1AlDyCSN+bQ5CCJwgCJwgB5c465XCe6EsUh%0AXZ8L92pwSApP1W7hqdrV42077m/nwzc6eOf5o0RrQjS1V9G4rpJMKk/XiUEkSUSSJVweB/5wyQNx%0A4mAPPWdG0N0OxodmFyk6oeQRaWyrxOV1LhrTXKZAKpGldXPdoqv/kgFn/fYGFFUmEPaQvYSu83rR%0A1TlGLl9EliU2bKylu6uUj1BbF2JocJoPD56jIurHKFq0tVehu1ZnrNu0uZ6znaPoLg3dpeH1OWls%0ALCMa9eP2ODn0wTmqa4IoqkxDYwTHpzzZP7G+lXKvm/d7+hmNJ3AoMpuqotzf3EiF98YJUlTJS0ha%0AuhiUBDeiqC8aeYDZ1E+QRC+GNY1ppRAFHUn0IQgSwoKehSJWkcy9gyyGcDvuw7LT5IpdJLJvIgke%0AlCt4Fm4VApqToENHEARqPX5cikqNuxQCjOdzFEyTKrePgcQcLllhPJOg0u3Fry2Xd37qa7s/7du/%0AZhRyxSWG/gI8uoMdG+rweW5crvpm4LY09IaVYib96oqfxXOHCTnvv6XXr9QDfLluDz7FSWd8hPX+%0AGvZVbECXVCxsvlK3m3cmz3B6foj1/lqiDQFq9FI8qdFTznea7+eDqS5OxgZxyRoRR2lX2eatxsRC%0AFWVkUeKZuj38w9BHjGVjpeQ1UeZ3mx9gU6A0QR+b7eM/977Lvor1OCWVfeXr8SrLH5g13gq+WLuL%0AgzPdCAh8oXbXYiLeBn8tObPI8dgAuXSRJ6q3EtY8iIJAUHVzV6R1sWTOLTvYE1lLWCtNXHdFWokV%0A0vQlJ6l3l/FM3e5l5XW/LgREJMFBsjCIaedo8D6OKCgUrRTz+XPY2OhyOXP5LhTJgyb5aPI9zUjq%0AXWL5brxKA26lFDezsUgbY8zkTiCLbgRgws7T6v868/lzGHYOj1rHXP4skujEIQWI6neiSiXXqSzo%0AVLpuXFxiNp/izPwYs/n0YngkrLm5u7xl8ZyapjKqv3sf40NzHD9wjl/88F3++C9/C0WVaFxXyee+%0AvZeqhghG0UBYqNZ49acf8e3/+TEa1kV55/ljnPqw5+L4CQKiJC2pA5cVCUWVmZ2Iozc7ME0LQSjt%0AMgRBQFKWnn8liIJI1FHBvZG7WOtZWiI6PZ1gcGAGSRLRdZUnP1eS+KxviGAYFh0nh5icGEKUBJqa%0Ay9FdGi6Xxo47l5ea7tjVBEBf7xRgc8emUtZ4VXWQPXtbOHFskBPHB6muDlJTGwKHwN5LPBHRypUX%0AbcPDc/j9TjzXMdEmElnm5zOEQm5isTQ+n47H42BXXQ276laO0d58LP198sZ5gq5nyBsalpVcdo4N%0AFIx+XI47UaRKBEHGtgxcjjtxyGsRRS+y9OkrNTZ4g9R6/KWlyMIzV+kqzYfxfBZdUVnjDzOQiOHT%0AHKwLlioQxP+f8ZgUckWMFQx9yO/iqX3XxlB5K3FbGnrTSjKefJaA865lnxlW4oox6JuBNl81bb6S%0Ax+CRyk1LPpMQaPfX0O5f/YW/tP2luK9iKVGDS9b4ZuM9AHwy24smKeiyiiSIZM0CM/kkDklBRMCv%0Auvhuy4MrXk9AYGuoka2h5fWvuqxxT3kb95RfzK7dGiydV+sKL14fIKi5+VrDRUPnlFW+VLecJe9m%0AwsYioLXS5PvckuOq5KXB+8SKbXxqA77g8npdw0oTdmxkje8ZZNFBxpjiyOT/iSRoNHgfX7GvFv9F%0ARjKHHGRd4Js3/F32T57jfGIKTVIWc+QvVyE+e2yA4d6pkjHWZHzB0q49EvVT31LBOy8cI1zhw+PT%0Aad/eQCDsoX5tBacO9zLQPc750yM4rrAzBvCH3bRtbeC9l04QifqwLJsNO5uoabp+CVBJkGj1rlmR%0Abe6+fZcTj5QgyxKt6yppXbdcCTIYcvPlryx/pjRNYe89rey9Z+lxWZZY21rJ2tblfX3rOxdPXu16%0Ap08Pl2L4QTc1tUEMw2J4eI5AwIXuVIknsqRSOaJRH16vk3PnJkgksmQyBbZvb6S7e5ympjKcToXe%0A3ikymQL19WFEUWBgYAZZlqiqCuD3l3JURv4/8t47So7zPPP9VeycZrqnJ+eIQSYiCQaRFCmJshIp%0AWbIt2/LKXq9l+1zver3h7N1dh3PszWuv096ra6+89lqSJYqiIiVmEiBBAAQwgzAAJufY0z3TseL9%0AowczGEz3JAwoyH7OIQ+mu7qqurrqe9/v/Z73eZLfJ62PFrwuxaBIARr8n1z+26nuWrM0GXI/g2HG%0AkAQfPuf7UeQoypLxTz64l2GRw7JTGNYsppXAslK4HYfRjCEkzPekLbkQpCIEwCpvAN22mMum2Rsu%0Ap8zlLbrtdmEaFrmMhtOj3lWPEy2rFZzR3yu4JwO9JLqp8P8U5d5n1rw3kvifSOLG2fmLU68ScYTp%0A9LcjFyCwDSSH6EsNcCC4l1LHj753tNJVQouvgudHz/KyfAnLtkkZWT5QuQ+vUnwWvZjN8ebQED3T%0As6Q1bVUKtL+ygg933F1XpDvHziVtPqWOqcwZ+ha+joCEbqWo9DxYsE/2bmBgcZYHoy0cCTcUHbDc%0AXidubz5QO90qP/GzeYnlUNjHiQ/upffSGLmsjtvrXC65f/hnHuDGpRFUVeH4+ztxOleCwIMf2kd5%0Azer71xtwc+KDe7jeNUomlV1Vvv/Y5x7Et8SAj1QGefJT702P/48Ktg1aziCZytF1cYT2jkrm5haZ%0AGI8jKyKiKOL3uzh9uo+KiiCZjI611C6nKNIyl2BwcIarV8YQJZHR0RgdHZVcujTKoUMNq9q9ptNv%0AMps5l/9j6XXdXMCw08iCa8m8RkC3FjHtLE4pTMR1bFWgd6trZ4A+1/uKfkef8xEAVLkOASfYJtgG%0AihTF47gPj+O+O7qGdwsuWaEjdPf854d7xnj96+8wOx6jvC7CI586Tnn96q6MU986x8j18Ts+Vtcb%0AVzH1tdyndFaj+0aeTMCmVwAAIABJREFUcb+vrRpZypuOXemb5OzlYXK6waFdtRzcdXcrRfdmoBc8%0ARcvzYfcTKOLGJagzsXdp8TbR7mst+CVntTnenH2bWnfNPRHoy5x+Plp9iMHUDBlDy5NVHD4avdFV%0ALXa34+W+fl643ku5z4tXXT0LuBtWrDuNGu/jSOu00m0FJc5dKKIXzUoA+TakoKM5T+Z8D1DlCTGv%0ApUkbObyys2B5vGVPNS0FbJFFSaS8ppTymrX3dnVjhOrGwm1jBx5YO9MWRYHSaIDj71+rv/7wh1cq%0AVKGwj6YH6vibnguMJReWz/fp5k4aAz/6Z2InIAjQ2FiG3+/ie9+9iN/vwuVUyWXTzM+naG6O0tlZ%0ATVfXMKZpcf/9LSSTOa5dW61/MDY2jySLlEeDZHP5ZMDvd9HWtlrRrTHwU1R7PwSAZRvM57oYT71E%0Aufthgo5dyEttXYaVIZa7yEz6Laq9H9yR7xpyP41h5f0FVBrec+LdvYYf/O83+M4XXya9kMEb8pDL%0AaPzcv1s9eTz5zbOc+ta5Oz6WntOXW1xvRWIxw3MvdVFdHmR/W/736Bud5a+/c4YrvZPY2FzoGeM3%0A/S4aq++eA989GegFQUaRCg80LmVn9IBlQUaztG0ZXNwNyKJElbtkVTvdZnB+fIJD1VV8oK0Zt6Ku%0AWtnajvb2e42gY+ecxhTRQ4lz62Y+O4WpzAJfGXiHrw6cWWpZFGj1l/GbnU/+yM5pI0xnUsxm0ry/%0Atnl5Bhp2ba9V8l6FouT9znOawchIjPl4CqdDyVc65LyOgCgK1FSX8sorV3G5VERBoK9vmsuXx8hm%0AdWpqShgZiaFrJs3NUcQCnQMAQcfKElnOnGcs9X3KXMdoDv4cqrjiGmnbNmHXfWSMSeayFyhz3znR%0AzKE08uNj0Hv3MXZjctkbPr2Qob97ZM02uYxGeiFz184hk9MZm0mwu6UCURSxLIvXzvRyY2iGz338%0AKOWlfv7ob1/jxbev80vP/AML9DdhWhni2VNMJ59FM2dxyJWUez+N33lgU21YRfdrm0xmpzBsA/k9%0AKuveLbgUGZ9DJeRy4VLuvbaTf0j4yfrDfKBq96rM3i2/tza1W4UAlDhd7AlHt+U7f6/jgQdacTgU%0ARFHgU586giiKGIaJJEkIAjidCqoq84lPHMbtVmlojCwHf1kWqa0pQXUouN0q0Wie7+B2O5AkgWh0%0A/dZN08oQz12lJfjzOG7r8BAEAYdUgk9pYCbzNh38yt28DP8gsfehDrrf7GFxPoXb52Lfw+/9JEA3%0ATHKaQVmJD0GAkckEl3rH2dtayf37Gwn6XOxuquT6UGGHwJ3CPR3oU1oPscyrlPt+CqdcRVofYCr5%0ANRxyOS5lrXHIxfgl3ph9i7SRZjA9zHRuluvJ3lWOVrZtkzGzzGpztPtaCSg/XsIMAJOLSW7MzAJQ%0A4fXx/OUehucT7C6P4lLk5Vl91OejNfLeM23/oaLU4cGrODAta1kbTbnHg6dumXx7oIfvDl4j4HAC%0AAr+67xi7S+8ty+Dtwu9f4fOUlvqWk7Dbl1VKS73Yto3TqQArMqte78qyUkmJd9XnHZto8bNtg6wx%0AjWXrS8p0N2f0Fpatk9SH7uTr/b1EStdQRQllg6VH27ZJGzqqJBV8zj70j97HnhNtTA/PUVYbpua2%0AZZZb4XCp/Mlbv4snsL1q1tf+23f4xh+/sEYqWRQEHGr+3CzbpvvGGOPTCT780G5KAh6wbXweB/1j%0As9s67mZxTwd6GwuHVE7AeQgBFVUqJ555k0JuTwAVrihtvhauLlzDtiFjZohp8dsaNQRckpNjJYd4%0AX9lDhDfQud76OYNummR1g5xhoJsmhmVhLlku2nZ+3VAUBCRBRJZEVEnCIUs4ZQVJ2rixpGtikv/6%0A+slVx/zhjV5+eKN31XYfaGuhNXJnJUHbtrFsm6xukDF0NMNENy0s28ozype+iyzmv4dTkXEpCvJS%0AK9ePApZlkzV00rpOzjDRTXNZ0UwUhCU1QAmXIuNWFKQdOte3Zvr52tBZLs6P4pOdaJbBA2XN/Nt9%0AhbsH7gS2bWNYFhldJ6sbaEv3mZWXdMy33YkCiiii3HJ/KdLq77q7tJw/e/SjLGo5QMCnqvjVO+dM%0A2LaNblpkDJ2cnn8O9FXnl2/3U0QRVZZxyTJORUYU1reMvVOst+/NHHcr5yaLboKOToYXn0cUHIRd%0AR5bX6DUzznjqh8xmztAY+PSm97kZ3Lz2aV1bvjdMy84nKQJIgoAiSThlGZeq4JTlot/rTn8J27ZJ%0A6ToJLUvOzLPSVVHC73DiVwsvNPzKS8/zdEsnH2lafwae0jU+/8Nv8Et7DvNobdOa9x0ulaZ9dTTt%0Ay08K1/vtvCEPoWgAb3B7gmD+sB/ZoaBlVpsfOR0KPreTy72TVJUFOXVhgKpokMaaMJIoYJg2sUQK%0Ap3p3q7H3dKCXRBe6GWMm+R0ccjkZYwjTzpDSrqOZs4iCA59jRSO4zBHh/dFHeDz6MP/9+p9S567l%0AqYoncUh3t3xq2TYpTWM+nWE+k2V4Pk7P9AwDc/OMJRaIpTMkczlyhoFl5yUPnbJMwOkg7PFQHQrQ%0AUBKkLRKhJhQg4nUTdLrWaCPfxBOtzTzRWtj7fT1cm55lIbvaDtGlKNSGgvidax+6nGEwsbDISHyB%0A7olJrk5NMzyfYDqZIpXT0E0TSRRxKwqlHjeVAT+tkVJ2V5TRWFpCud+H3+FAuottLbdCM0xmUymG%0A5xNcmpyia3ySwdg8EwtJ0rqObVu4FIWQy0VNKEB7WYT9VRU0lpZQFfDhUpRVg4EkCkhbGNjfmR3g%0ApxuOEnX5+cWWhzg3N8REJl50++6JKbL66pYnn8NBTSiARy18z1q2zWI2x8TCIv2xebrGJ+mbnWM4%0AniCezpLSNEzLwiHLeBwqEY+bCr+P+pIQbWVhakJBIh43pR43HlVlNpPiWwM99MbnsLFpCpTy0cYO%0Ayj3bE4HRTZP5dIapZJKBuXkuT87QNzvH+MICs8k0aUPPq5vJEl6HSsTrpW7pt+gsj1Id8FPu9675%0ALe4G5lJpxhIL5Iztt0VJokil31dQNEcRfTQFP8vV2B/Tm/grrse/iCio2LaBZesoopeI+xj1/k/d%0AyddYhm3bLOZyjMYXuDEzx4XxCa5PzzK2sEA8nSVnGMiSiEdRqQz4aQqXsL+qIi/hGwxQ4lo95giw%0A4ax6o/MZTy3yzb6rvDjcx1wmjSgIlDpdfKKlk59qL9xf3p+IMZ/beN3ctG164zESWnHRp83eQ/6Q%0A947uN4dTQVHlNYE+6HNxZHcdz754kZffuY4sifzCx49RGQkgCHneyOBYjPaGu1tBu6cDvYCIaSeJ%0AZV5eeU2QmUl/F2wbVYqsCvQrnxMIO8Io67DV7xR5gYp8IByKxbk8Nc2FsQkuTUwxl0qv2zRmmflZ%0A5mIux2higQvjeYavIorUhoIcr6/heH0teyvLCXvc6wbKrolJKvw+Ip6VTNSybaYWkyzmcrRGVgge%0Af/DS65wcWF0qbAqX8C8fe4iHm1ZIjrZtM5pY4O3BEb7fc52zI+Nk9MI9uKZpopkm8WyWvrkYb/QP%0AIosiDaUhHm1u5ERjHbsrorjv4sBtWRYzqTRnR8Z46XofpwaGiWUKDxSLOY3FnMZwPMHJgWFkUWRP%0ARZQPdrRyorGOhpLQ8vV2yDKqvPlHRBQEHJKSvzcsg1Z/lNOz/UW3/63nv0/f3Gqf9/uqK/kXjz3E%0A/qrVZUbbtsnoBpcmpzg5MMTL1/vpm4thWIWrW2k9X9GYSaa4MjWz/HrI7WRfZQVPtrXw9L5OptJJ%0ALMvi947nNRq+ePks05nUlgO9aVlMLiTpmpjk5MAQbw+NMBpfWKMNfxMZ3SCjG8wk01yZnOZ7V2/g%0AVGT2VER5vLWJY3U1NJaW4NjC9d8q3hoc5r+9doqReGLb+/A7HHzhxFE+d3RtC5sgSATVDvZH/i3T%0A6VMsaDfQzDgIAg6xhKBjF+Xuh9aap2wDmmnSOzPHKzf6+V7PdW7MzBUcg0zDJGdkiGUyXJqc4vlL%0AV4n6vDzS3MD7mhvZV1VByLXSMeJ1bH+SFM9l+YtLZ3lhsJfD5dX8ZOseREFgLJmgxPmjVYq7Hb4S%0Az7JM9HagLgX62+F1O3jygQ5My2Z8JsGelkoeONC4LIeb1XRa6sp46L61FYmdxD0d6D1qO63h/7Ct%0Az+4NdCIL0o4LMNi2TdYwuDY9y8XxSc4Oj3J+bIKZZOqOO8J1y6JvLkbfXIwfXOvjsZZGPrqngz0V%0A0aKZ9V+/e5EPd7QRaVwJ9KZlcX5sgosTE/yrRx8u+LmbWMjmGEssLP+tmSbnR8d5tusyL/T0ki4S%0A4NeDYVncmJmjdzbGa32DfHxPBz/R2U6px73jwV43Ta5Nz/Js9xV+0HOD6WRq4w/ddq7nlxK000Mj%0AfOrAHo7W1uBeKmluJdDUeUpRRZkmb4RvjVxEFASizq1xQJKaxmJu9QzFtm1mU2m+feUaz3VfoWdq%0AZtv32nw6y+t9gwScTp7e14lXUUGA7w1dRyCfrHiVrQ3uWd3grcFhvnv1Om/2DzGXTm/r3LK6wZnh%0AMc6PTnCopoqndrXxYGMdlYEfPx7NTQiCiFuuoN7/9F07RjyT5Y3+Qb56oZuzw2OYRZKrQrDJc36+%0Acr6bU4MjfHhXGx/Z3U5tKIhAPpHZLs5Pj/PG2BDHKmr454cepMztQRCEJTOqFVyNTdM9M0V2qbS/%0AqGm8Mzm6bKJV7fVzuLwan+rgwswEPbEZNNMka+SXE98cG1paeoKmQAkHyipwb/IeLikPUtVcTm17%0AFWKRCupmoLpU5AKBXhAEysN+fuHjxwp+Lhz08q9/8YltH3ezuKcDvWZME8u+jmZMceu6fLn306hy%0AcTtKgH3B3XflnAzL4vW+Qb505l2uTM5sKxBuBtPJJF+50E3fXIx/8sARjtfVLCs72cBiLsdCNkda%0A05lNpRm9Gaxtm7Su0xeLbSoYLGZzjCcWl9f1Xu7t5y9Pn6N7YqrobHGzsG2bnukZ/vTkAlOLSf7x%0A/UcIuXcuk9dNk3Mj43zx7bO8NTSCbm6/VVK3LF7pHWA4nuBnDx3gqV2tuBQFVwGzkmJ4KNqKQ5Ip%0Ac/l4aeIqpm1xPLK1TD2V01jMrg70U4tJ/uL0Ob7edZnFnFbkk5uHJAg82Jhft6z0+rmvrIrr8VlA%0AoD0U2VJ73WI2x7NdV/jqhW5uzM7d8blB/hl7e2iEGzOzXJ2a5pl9u+mIlt11h68fR8wkU3yj+wpf%0AfreLscTCthNAGxiej/OlM+cZno/z+WOHaAqXEHRt/3m9EZ9jJpPifTWNlLpWkvy84+UKhhbivDTS%0Ax6KWv7czhs6VuRnml5YZD5RVsDscxac66I3P8eJQH2lDx7AscqZJ18wEE6m8LPCDVXV0lEY2Hegf%0A/cnjlHVWYXtUUpqB072S2Ni2TTyZZWp+kYpSHwFP8WtRbEZ/r+DePTMgZ06ymL2AW21EZIUg9F4p%0AnRVDzjC4MDZ5x4FwI1i2zTvDo5iWRdTnpTm8Qhzsn4vxvZ7rXJ2eYSqZ5AfXV4h4NjZOWeYndm3s%0ASpY1DKaTSRZyOc4Oj/H/nDrD1anpLc0KNkIim+PLF7rxOh38ygNHEXdgVm/ZNlenZvjvr5/i/Oj4%0AjujrWbZN78wcX3z7DJZtUxsMbKllMexcKcF+qv7wts4hP6NfCeZTi0n+/OQ7fOPS1aLLJ1uF16Fy%0AX00VkFcnOxSt5lA0L+ZxcnyIRU3bFCEvls7wV2fO89UL3cymtjeLXw9z6QzPdV9lYiHJLxw9yKGa%0AqveM77ETyJnz9Mz/2YbbOaQS2kO/vOX9z6czfO3iZf7m3IUtV7KKIaVpvNBzg7Sm88/ed4Kga/vE%0AzEQuH6iDTifyOr/b4Wg1df4Q5tJ4+o9+8CxP1jXz4cb8+OVTVYKO/Hk8VFXPrpIyLNsmqWv88ovf%0A5CNNHbyvJi/rHXQ4SSU1cimDcMDDlcEp6spDnO0ZweNUaastI5nJ0Tc+R3mJj5KWKGYyyVRskeGZ%0AOLFkmopSP1nNYDGdw6HK9I/P4XEq6wb6uo5qPvT5R0nMLlBasbNmWTuBezrQC4KMaSeJZ04v9c3n%0AA0TI9WBRQZ1bMZQe4UzsXWays2h24ZnQJ6o+Qo27atPnJIsi+yor2F0R5cLYxLrbCkDA6aQ8kCel%0AeVUVSRLJ6QaJbJbBWJzEbeS4QrgwNsFfnj7Hv//AY8sl/Cq/n/c1N3JjLsbe8ihtt6zFy6JIxOuh%0AuXRzHQWxVIbX+wZ5rvsqPdMzBYO8Q5Ko8PuI+r34HXlb14yuE89k6Z+LkdLWD0JpTefvLlxif2UF%0AJxrXtkZuFbOpFH/4+ineHd1YvjLkclFfEqTE40YWRTTDJJHJMJJYYC6VXrWOnJ/ZJPjrcxd4pLlh%0AS0nJyeleXpnsIaFlsJZSjyZfhF9pKy5fejtSS6V7G0hksvx/p8/x/OWeDYO8Q5bwqCo2kNF0susQ%0AzHaXR3EoEs/2XmJvuIK/u9G9/N61+Vm+sO8YVd71y+XxTIa/PH2Or17oZj6z/j0siyJVAT8Vfh8+%0ApwNJEMgaBvPpzDJZtdhaflrXOTkwRM4w+MKJY9xXXYm4QzP7lkiYT+3fzVhigcWcRjKXYzGXYzGr%0AkcxpLGo5Mpq+7aTXtHPMpN9e87qFjmbGMe0MbrmSqHutp8dGyOg6L1y7wVfOd20Y5B2SREXAR2XA%0Aj2/pHklpGlMLSUYSCXLG6kqYblm83j+IW1WoDq5VV9wsBEHId4JY61+/Upeb0luqSKokUeH1sTu8%0AlqBW5vZS5s4n1IlcFlkUqfYFVm377sQotg1Br4tz10dxOWS6+yd44nAbyUyOrr4JMprO6EyCAy1V%0AuFSFhsoSIkEP56+P43M5mE9mGJtNsK+5qigp+lZUt5QTri7BMi3c/tUJwWIqyzvdQ1y4NkZ8MY1h%0Arp0gVkeDfOHTD214nO3ing702DYOuQq/4yCyuDLwbCbID6ZG+Nvhv2MgNYRbdqEWIeZp1tZKoYIg%0AEPF6eGpXGxfHJtbMJF2KzN6Kco7UVtNSFqbcl2cQK5KILIqIgoBp2eiWyWI2x+WpaZ7v7qFrYrLo%0AYGfaNq/3DXJ6aJQTjXUIQMTrIez1cHJwmBMNdRyq3nyycjuuTE0zvrDIWCKxqkohAFVBP091tHGo%0AtoqIx4NLkZeTDdOy0UyT+UyGc8NjfPPyVfrn5oseZ3oxyV+dPc/B6krcd9BOYtk2f3n6XU4PrW8e%0A0hIp5WO7OzhUU43fqaLKMiL566mbJilNZyA2z6u9A7x0vW85ONrkKyZzqTTaFpYDbixM0eSL0OQr%0AW+aGeOWtrXHqpsViNkc6p/Hld7v41qWrJLXbWnZkmaZwCfsqK+gsL6Mi4MMly8hLv4thmiSyWYbm%0AE1yfnuXi+ARD83H0pQHmgcY6PIrKwbIqUrpOQHXyUHWejOka7sUlr//baIbJ1y5e5tnuK+sG+bpQ%0AkMdaGjlaV0P0ludAQMC0LTTDJKlp9M3FeLV3gJP9Q2u+K+R5I2dGxviL02cJuk7QskPaEI2lIcp9%0Ae9GWyLG6ZWGY+fZRw7LQLRPNyN8n/+ONt7g8uTVRE4dUwqHofyzwjoVhpZlIv8J0+hRVng9sab+2%0AbXNxbJKvnr/ExEJx6+igy8kjTQ081tpETTCAW1WWZ9b51kyD2VSKs8Nj/PB6H32zKwQ+w7J48Xrf%0AHc3oS5wuJEFkIrWIZhpLapF3H4ZlYZo2pmWRzOQI+dwc76zn+sgM4YCHhXSW8hIfDkUhGvIyv5jG%0AqcoEvS40w0A3LXK6QXYLJjWyKuMtULpPZTReOHmVv/7OWXKagdedn+zdjp2ocq57fnd173cIw1pk%0ALv0ic6kfIgjyMjmjPfJHuNX11z7fnnuHkfQ4P1//0zR7G1aJ5twK/zYEc1yKzH3VlXREy7g6NY0q%0ASeyuiPL+tmYO11ZT5vXgWSJzSZJUtBfVtm06ohFONNTxnSvX+Mt33mUhW7hVJJbJ8PzlqzzQULuy%0A1gX8wqGDd6yIN5dKr+kUkASBZ/bt5nNHDxLxeHCrSsGy6U0Bkc5oGQ83N/A35y7yXPcV9ALLGuZS%0Auf2N/kGebN+e9K1t25waGOK7V68XDcKqJPH03k5+6r691CyV3wuRAG2gvSx//Z/a1cZ/euUNBpYS%0AFdOyiaW3Jo3pU5x8fegcaUPL328CdAYq+d0DH9v4w7cgkc3yrSvX+Oalq6vOwSnLHK2r4VP7d9O5%0A1MlwM/ESWGkluql9oC3pOaR1naFYnNf6Bni1d4D762txyjJ1viBpQ6e0uXOZZW9aFmWu4ixw27Z5%0Apbefr3ddZrbITNLvcPDUrjY+dWA3NcF8q2Cx/vibz8DDTQ1cnpjiT958m66JqTVJr26avNE/RGXA%0Azy/ff4TwDhA7FUki4NpYlMWybf723Ytb3r8kqAQdhZfPbNvGr7aS0oaZTL9GqevgpvZp2zYTi4t8%0A+0oPPdOFSZkC+WrFrz14lMO1NfgcKnKBccgGLKuU/VUVfKCjlb+70M3zl3uWx6CsYTC5mNz0970d%0AnaVl1PgCPNd3hYPRChr8JQiCgGXnEylnkYTyt48/RmNw48mcW1b4/RNP0FG6mq8VDfl46dwNeoan%0AyGoGM/EUN0ZnSOV06spDhAMero3M0FRZmrduXroysihS4nfztVe78LpVSn0eLvVNcO7aKJphEvK5%0A8bq2lrjHEim+9+YVGqtK+dzHjlEa8hS8bxX57i5J3dOB3u88xP6Kv1tRo1p6XdpEO8pEdooOfyv7%0Agp24pZ1lewuCQF1JkE8f2EPX5BQf7WynIxrBqSgoS8Fws+IbTkWhLhTk5w4fJOhy8YevnyJeYJak%0AmxZXJqcZjieIer2rmNmLSyXH2+FUZHybYM3ePlj4HCq/9uBxnt7bidehbkpkxONQaY9G+LUHj+FR%0AFf7PuxfRCpSoYuk0L17v4/HWpm2tt6Y0nb86e4HpIgOQR1X43JGDfObgPko97nUzZYG8H0Cp7OaR%0A5gaqg37+3fde4kKBSs2mzs3I8UzdITqDlctKXU5p60nYyYFhXusbZHyJXCUAVQE/v/HIAzzW0ohD%0AlpcGqCLfS8j3/7tEEZeiEMRFuc/LfTWVfOFE/ve5uZ0q5cVLbqI5WIpaRM3Ptm16Z2N8o+sK/bNr%0AyZ4CUO738bkjB3lm327cqrLhTEUQBBxL3Q0nGuvoLI/y7194iZeu960pmWtmvpLQWR7lqV2td7X1%0A7tbzk+6CiE/+2vvxO9qYzZzGNC20jLY81imOwuQu07K5MDrJCz29BTlCAtBZXsbvfPBx2qORddfG%0ABfI6AD6Hg7ayML/xyAOU+7186cx5ZpJ3zrm4L1rFx5o7+Ksr5/nCS9/mYLQSn6IysDBP2OXh908U%0AZps/XN2wqestiyKP1jSu2bYmEuTTj+6HJdKfIkvURYN5ASlZxrZtTuxtQBJFFFni6K785EkSBU7s%0AaeBwey2ymBecEgSBY511SKKAsg3vkExOJ5XR+Nij++hsrtixZaet4p4O9KIgIwqrZ9y6GcPG2tCR%0ATBZkJEFEQNyyvJNl57DtLKLgQRAKXyKfw8GnD+5lI00r2zawbQ1RdFHsRARBwOtQebK9mYFYjL85%0AdxGzwLpWIpvj0sQUV6UZ/uOrbwD5wW8hm8OlKDiX5G+zukHONPjM/r381iMPrtnPenArCr/ywDGe%0A2bd7yz20oiBQ7vfxib2d9Mfmeb1vcM02umnRPxdjJL5AfUlwS/sHeKW3n6tThXkEiijy4c52Prl/%0ADxHv1hSuZFGkNRzmXz32MP/yOz+g/7b+9s1AM02+OnYGY8DipozqrkAFv73/o1vaz9D8apGd1rIw%0Av/vBx9f01m8WNwd0SRTXBMcb8Tm6Zif5dGtej+KbfVc4UFZJR8la+9CcYfDS9T7eGhoumAiF3C5+%0A5r59/Myh/esGmGKQRJGw183vfOAxkrkcbw2OrDlORtf54ttn2VsZpam05EemvrgTMG0N3YwDAnPj%0A87zwpVcxlqxOj37oALuOrq16TSWTfL/nelFuT9jr4bcee4jdFVsTYBEFAZ/Dwc8eOkgsleUrF7o2%0A5N1sBEWU+PldB2kLhflWfw89sRkEoNoX4MGq4jydzU4AbiZht0MUBdzO1WOXfNtM/NagLd7yb0WW%0A1gT07QT45X0LAqoiI4l3V/FxI9yjgf7m4732wkwlv07Y8yGc8vpr0h3+Vt6YfYux7DgN7rqCnvSr%0Ajmgb6MYICCKmNU9O70GVW1CkSiQxiGnFsOw0slSOgIxhTQEikhjEtjVMK44kBpHEELo5AbaOKAYw%0ArVmy2lXcziNIQhDLXsS0kkhiCFF0Y5j51kFJDBH2BDhWV8PrvYMMzq9VVMvoOoOxeX76vv38ycfz%0AsqpnR8bompjkaG0NjaUhJEGgby7GxYkpjtZszaZSAB5rbeIDHS13JJTRHCnl/vpazo9OFKw0JLJZ%0AemdntxzoM7rO632DxIr0abdESvlgewsVBVTKNgNRFGgpK+UzB/bwX149uS6hrRA+3/ogn2/dWmK1%0AESr9Pv7Fow+xZ4sD90awbJsFLUd/IsbwYpzz0+PY2Eymk0XJZzdm53hzYIiMvva6KJLI/Q11fPrg%0A3m0F+VsRdLv49YfuZ2j+u4wl1q5B987O8eL1PmqPBO9ph0bT1ljIXSv4no1FSh9hKn2Scs9DCFnw%0ABtyEyoPIikwwvHZJ0bQshufjvD201oXtJj7U0crR2u3b0zoVmU8f3MP5sXEujE9wp803kihyoqqe%0AE1X1d7ajH1P4PE4aa0q51DfB4T11lATWF0C7W7gnA71pZUlpl3HI1SSyZ1a9l8iepcS1MYu53lPL%0A6zOn+NrINzlWegi/4kcW5DWpQ6O3Aa/sQTfHWcz+AEWqRRScmGacrNVFTriOy3EfujFAVruCS92P%0AIlexkP42TrUTVW7BtOZI595BkSpwqftI5t5EEvw4lDZ0c5y09g6yFEUSE2T1LgxzBlkK43YcI576%0AGk6lHYfSjiRIeMXQAAAgAElEQVQGaI2EaS0LFwz0OcNgOpki6HIuk2S+3n2Z43U1fKijDefSbK0t%0AEsGybd4aHlmleLcRoj4vH+xopdx3Z0pdsiiyuzxKfUmQ7ompNe+nchpj8YUCn1wfvTNz9M3OLZPK%0AboUqSRytq2FPZfm2zvkmPKrKodoq2qORDbsqbseNhSkiTh8BxbUj2btLkfns4QMcrK7Y8cHBtm1m%0AMim6ZicZSMwjkF87jbp9RAr00WuGyeWJaS5Nrv09ASIeD585sHdTS0UbQRQEWiKlfGJvJ3/65umC%0AicdzXVf4xN5OyrZYuXkvkTPnODv9rwu+Z2NgWTl8ahO1vo+RS1kYet5VTyzivZDRDc6NjBVc2oN8%0Ah88z++9cP6S+JMTDTfVcn5m941n9VpDMaXSPTbK/pmJd/f3bcevtsdXH7tLJa0yPzCEIcOJjh1E2%0AYVR0OxKzC/ReGCIxu0hlU5SG3TU4XPmJksel0lgd5ruvXwYb9rVV4XU71hDyPC6VPS2VWz72ZnFP%0ABnobnYwxgmnnmFz8W7yOlZtXM6exi5ja3IqzsfMsGkn6U4NcXbiGS3bhEB1rAv2vNv8SLb4mcvp1%0AHHIbXtcj5PQ+TCuG23GUVO4UutGPKIZwKG3k9OvIUhmi6MPnehLTimPZcRxKC5oxSEa7gCyG8bme%0AQBAU0CUcSgdu52HS2TNYVgpVacYwJ7FtDQEbv/up5fMp83qoDPgRBWENIckwrTVkPZes0D05RbnP%0AtzyTHV9YpHtyitAWxS6O1NXQXhbekaBSEwpQ4fcVDPQZw2BmG33XlyanirYSVQZ8HKiu2JFAUxUI%0AcKS2umBXxXp4YfwSj0TbCAS33wFxK/ZWVvBocyPuIrr3dwJJFGkJlvKLuw8znU7SuYFb3Uwqxbuj%0AE6QLDPySILCvspwD21xaKASPqvJgYz3PX+pZs5QBMBib58LYBE+0bd3z4b2CLLgodxdumRIFBVUK%0AEnEdIaC2k3Avojhkzr3YjSgKePwuKhpXL58ktdy6nSbH62uoDvh3JMl8vLWZr1y49J4G+pnFFP/z%0AjTP8wceewOnf/GRjIZtlYHaehnCIwBa7BJ770x/wxrPvIAgC9z2+d1uBfmpolq/8529x8bWrPPz0%0AUT7/+5+hrCbfGRJLpHn9XC9ziRTPvnSR77xxGa/LgSyvTuaaa8P853/28S0fe7O4JwO9JPgo83yU%0AjDFIVeAXKHU/vvzeSOLPkcSNlbtq3TW4pI0DXUjNl49lMUI6dxpRcGJjIAgKgpC37dSMYSy7B1Hw%0AkxdvlBCF/EzCMOdI585i2xZgIkllaPo1UrlTqHIDIg5sO0cmdwFBcCx9ZhJVbkAQHIi3EQudikKJ%0Ay4VDltaUSC3bXmPA8URrM89dvspXLnavsK6xiXg8PN6yeVW2fFtglLJbZvOvvHqVRx5uX97vwOAM%0AuZxB+zp2jzdR6nFT4nYhsJbsd1Pn/yZ6BqcoDXqIBIs/3IaZl9WdL6JhXxMMsCu6dl15O/A7HbRG%0ASvE7nZvSObiJiNPPTC5JxtRwSeuTGDeCKkm8v7WJ6B1WVzaCW1aI57L8ryvnAGgNhtkXqcBzm7LY%0A1GKSronCFQ5FkniivWVT/cabhSgIVPh9HK2rLhjoLeCl6333dKBXpSB7wv98U9uauonqUjnywf2I%0AokC0Przqfdu2WcjkuDpVvMXvkeYG1DswobkVDaUhaoIBJhcWd0SMajMIuV08c7ATXwGDrWKwbZhI%0ALPLcxSv83PGDWw70OwGXz4Xbl4814/1TZFMrY5vHpfLggSZOHMiPxYU6HwSgdJuueZvFPRno8wOk%0AgEOqRBFXt1mUuh5f81oh3B8+sqVjOpRWLDuDKPoQBQ+KXIMoenGrh7DRMK3kUoufiiKVIziOAiBL%0AETyO+7FsDUFQUeWaPIkPCUFwIIk+PI5jgIwiRZFEN5aVRpJKkcQQHudaLXqXqqBK8ppAb8OyetRN%0AdJaXEXA56JuLEc9kERAIuBw0l5ZQFdi82EWl3099SXDVQHHyrV4efqgdQQDTtLjRO0U6rW0q0KtS%0AXsBFlsQ1pfab9qo3cWN0BgTWDfRz6TQTC4sFy/aKJFIdDGx7bf523CQVVgf9JCY3H+jThsb/6T/N%0AC2OXl9n2dd5SPtf8wJbPoToYoCNatiUJ3u1gLLnAu9PjNC21M52bHifi8tASWgk0umkyllhgtMhy%0Ai8ehcrhmZ6oYtyLkcrGvsoJnu64UZJhfGBsnpWlFnf5+XGAaJjOjc2SSWfY+2IHT7Vjji27aNgOx%0AeRaKSCD7HA46NmDZbwWKJLGnMsq7o+ObUgCNZ7L8r1PnOFBbyVv9w/gcDh5rb6I1Gl7uvPjvL5/k%0AJ/Z08IOrN4inMxxvrOWR1kY0w+B7l6/TNTpJzjR5qLl+OUm+OjHN6cERynxeusYmccoyj3U00R7N%0AL0/+xalzXJucoXt8ikQmi9ep8tTuNo411O7IddgMnG4VpyefYMQmE2jZld+oNOjh5z569D07l2K4%0AJwP9TUiiE4nVGZpb3XwGnzNzvDX3Dj2LN5AFmYcjD9Dia0KzNMYyE6iCQpmzDEWUEUUX7qXgfetM%0ATFXya9z5GfsKc1KSgkvn6EdUOld9zqUeAGyEpd59h7Jr+W9JCq60CwoCkrjWc1mVxKKzo9uza1EQ%0AqA0GqQ2uJrbNZzIMzcdpKNmcHGNVwE/Ulw+UN3qnePnVK3RfGuXf/s6zy32mDofCo49sLKt7E05F%0ARhalNcHZtlcnLE5VwbTyAhfFlg0mF5NFxVm8qgOnKXLm/CAet4PJmYU8u7cyRE1liJdPXqOiLEBL%0AQxnxhTTnuodpqC5FUWQmZxY4eqCegG919afU7abc59uSSMqJsmaafBFMe+W7BdXN68bfiuZwCWHv%0AzpsA3Q7dMgk4nDxZm2d4/+/0BTRrtT5BRjcYmJsvqlvQWBraUQ+Dm1AkkcqAjzKvh/ECwjCxdIbB%0AWJzO8vUrObZtYZmjGNnvI4hhVPcnlt6x0DLfRVYPIUor3A5Tv4GpX0Z1b03/4HZkjVl65v+MBv8n%0ACRTppx9aeJZ4fJKx7nYsw+LSyWtIskTboSZq21fWbE3LWtdLoL4kiN/p3NH7pS0SyXumb0LpO6Np%0AfPlsF4u5HB3lZVwan+JbXVf5qSP7qQrmiYXf6b5GRjNoLiulMuBbTtAkUaQtGiGV0/nzN07za48c%0A56a43FhigS+9fZ73dzTTFo1wcXSCL5/p4tffd5xSr4dDtVUokkTvTIyj9TWU+T3bV/Pb5qWTVRnV%0AkQ+lqYU0prF5kS3btsnmDOLJDBUFCJg7hXs60N8JNEvjq6Pf4J3Yu+TMHG7ZvWx0IyByNnaBRWOR%0Aj1R+kLAjv56yfr/4Ov2ot33uZkVi/b+LQ0DY7j23jN7ZGGdHx/gnxzdX2Yh4PZQsDdYV5QGeeHw3%0AQ0NzfOZTx/ImFAK4XCqRyOZnzdKSEmAh3Eo/iCczPPd6NwGvE4ci43M7+aefeWTV9rOpVNEyuteh%0A4pMcjE3GiUb8BP0uJqYT5DQDQRDoG5pBEASqyoPMx9P0Dszg9zpxORRGxmPs71zLUg44HYQ9WwvS%0ALf4oLf6dYcc3loYovQvB83bkTJPvDV7jjbFBbGxmMynemhjGq6j8myPvI+R0kdY0BmPFFQ/bIpG7%0AkpAIgkDQ5aIqGCgY6HXT4tr0zIaBHgREMYwo1WLo3atel9VDCOLqJNm2E5hG3x2fv2lnmMmcptLz%0AeNFt0uYkcd5m38OfIDG7QLQuQnxmAad7dZXCsm2G1vkN6ktCO64rUF8S3JJimypL7Kuq4IldLVQE%0AfHz9/GUGZmPLgV4QIOx189TuVmRR4qaHnSSKtJdHEKCg+Jff6eBofQ0nmuqoCvr4o5ffYiGbI+r3%0Acbi+GkGAV6/1c7SxhobSO9CZ3+YahSAIy8O7ltWxzC24B9rQ3TvO869083u/9uHtncAm8Pc20J+N%0Aneds7AIfrniSKlclXxz40vJ7siDhV3xcWehh0UguB/qdxM1Zu730b/u2127eVPZtd5dt57Wm12tr%0A0Zc84NVbpGhvx3wmsyVVq6DLScCZr554vU48HifNTVE62revLb46vSmOJ4+2c6yznnzVQyhYzYin%0AsySLlC3dqsLu+nL0mRy9gzM01oSRpbwYhigIOB0KAZ+Lb/7gIm6nitMpI0ni8n+FztHjULe83mfb%0ANqZtLbHEbURBRBYKM6g3QsTjeU9K0p2lZfzXh55avjcnUosEHE68iopfza+VZg1jlZXx7agrCd5x%0AYloMPodalFlvWBZ901fJpd5BdX8WEDByL2GZU9jWPJY5jSiV4/D+IoLoRpAisLRiZNsZjOzLaNkf%0A4vT+KqLcgJF7CT37MmAgiHffmMS2bQQkLCGDrEjMTcRp2lfP8NUxssks4aqSZetUy7IZXyj+PJf7%0Avag7yJHI79O3pUDvUhQawiGcikxFwJd3f7ulCicKIm3R8JbJpWGvh/rSEA5FJuzxoJlmwTHvjrHN%0AmziVSJOM58nFikPZkq+9jc1cPMXY9Foeyk7i722g705cocpVwf2lR1k0Vs8GBEEgqPrRLG3LWvfr%0AwV6SHc0ZBjnDJJnTGI0nGFtYYCaZYj6dYTGnkdY0Mkvb5HQjv71pkNNNcqZBegNTklODw/zP02f5%0AmYP7ODU4zKv9A8tKbDeRMXQebWrc1HnLYl6wR7lloBAE+OxP37/ldpXt4N1ro7x2vpf+sTlkSaQi%0A7Of3/vFTq7ZZzOWKGrs4ZZmacIC6lhCmaeUVrQBBFBAFgc9/5gFEQeDI/vq81anAsrLc4X31SAXk%0AJ52yjM+hFiQTFsNMdpHnRs7z1kwfhm2xP1TDT9YfptqzMafkVihLinZ3U//atC2SmoZTlpGFFVGp%0AK7FpjpRXL0viQr61bm6dLokKv3dTyYxl2yTSWULruIDdDreqLleaCu1vMmkjiuWY2rsIYim2rSOr%0Ax5Zm6RbpxL/BYesg3E7wciI7n0DX3iEf/Q209HO4gn+AqZ1Bz7266XO8Hbq5iGlraGYcGxPdWiBr%0A3F52tzHtLHOZcwh6iAtvXOHCK5fpvziEr8TLoSf2rgoYlm0XlRyGfGIoF1E03C5CLuey0udmsRx/%0Aizw0zm3IdSuiuKyXIAhLk6dCG75XrMGbh7Nt9JxBz5k++i4OAVBSESBnWsQX0gR8LkzLIpEszvOx%0ALJvZ+e3LDG8Wf28DfUJfpMQRKiqUowoqNhaWfYee6+T72+fTGaYXk1yanObdkXEuTU4xNB8valRz%0AJzhQVclvP/EoYY+bk4PD/JPjR9hXsbp//OzoOAOxzam7qZJcsG9V101Gx2I4nQrRsgDZrAYIuN07%0AO9Ocnk/y9Pv20dU7zmOHWvnayxfWbJPWdHIFhFogTxzyOPLEv0LVAHWJ0CYXEFcpRlK+VZp1s8I5%0A3xg5T1B18Z/u+xSyKPLa5HX+pv80/2LPBzf1+ZtwKjKqLN3V9fmkpvH13kvsj1TwRxfeIuTMB9Oh%0AhXlag6sZ3/qSSU4xBF2uTU2G0jmd3/v6y/yXn31q442XkCd1Fg4Olm0TS4uIcjOG9jaiVI0guDHN%0AAczsJQTBjWUMQIF23Py1VYBb7xcNQfAu/bd9FvTAwleZybxDzpwla8xwJfaHSMLtyYqNZi0gCSrt%0AkV+h7JPHOPjYHiLVJWhZHUFYvcRnY5NYx0DI53Tkk9gdhICAx+EgXsR/43ZkdJ2B2Rht0fDyUsut%0AVbFtn90GHxQFEUHIOx0apoUgrFbXs22bTDLL9PDsms+mEjcTWJvhnnG8gc0loTagZ3WunevnO198%0AmcnBGQCa99Xzpe+fxXqtiz/4vz7C+EyCf/M/vr3ufhYWM5SV7gyRuBj+3gZ6t+wiZaSWSHSrYdkW%0A83ocRVBQxe0HraxhMBZf4PzYBK/1DfDO0MiGlp07Ab/TgX+pBaWjLMLBqko6ylYbO6Q1naS2uQdU%0AEoWCbN2Tp65z6u0+XC6V3/j1J7h0ZRzLtDh2dPNte5uB3+PAoeQTjZ6haXL6WjKLbplF2b+SKCyL%0ABe0kbjoObhY506DKFcKn5G18672ldM0XVzErflxpx2dnt8OvOvj5XfcxmkzwC7vuW3ave2Ho+rIN%0A6E2Ytk12HYKRW1HIGSZ9k3M4FRnDsij1usnoBh6HQonXzdXRacpDPrKaTs/YNKIoUhnyoRkmkigS%0AcDsZiyUI+zw4buk0UKS1sr03Yds2aV1HEEvyQd0cR3YcQ8++gChVIcu70LMvYmNjm1NYxjC2NYtl%0AjIHowbbi2NY8pjGIIIYRxCimfg7T7Me2N/fsFELU/RCy6GE2e5a0MY4qleAQb1eBFAhKuwi7DlPh%0Aej/pBR3bthnvm2Kif4pQeZDGPSvMcdvO608Ug0uWd74CJLClro+0pnN6cATTtugem6Lc76VxE2vm%0Ac6k0w7E416Zmyeg67wyOUB7w0bxJl8KAy0Gpx8MPr95gbD5Be3mE2ltUN23L5vq5fv7zL/2/az67%0AMJtPSGwbfv9n/xhhs8+7bZNJ5kjGV6osHr+L+x7fQ58CsWQGBNB0k8nZRZpqwvg8a9sG7aLliZ3F%0A39tA3+xt4NXpNxlMD+OTbylDWhqj6XEuxi8RdoTxyVvvU7Zsm1gqzev9g3z3ynXOjoyR3sAv/G7h%0Ak3s7CwajulAQ1yatYAVBKLiudPKtXj759GG+/d2LKIpEMpllYWFrjm6bwe7GCnxuJ/tbqjjZNUBD%0A5dpSt2nZRasjoiAs28LuJERB3BI/oSNQwaX4GGPpOKIgENNS7C+p2fJxheX/3T0IS4YflR4fZa6V%0A2evecAU+dfWAZC/Z+haDIknMJ9P86Qtv8eT+VgzToq0qwpkbIzRXhDnRXs9fvHKWX//Q/cwl01wc%0AmiCRztJelW8flESRXTVR3rg6wON7WlYFelEQinZi2OT9BQQxhKi0YZtTiFIdsnoMU7+CoV9CcT6G%0AgIxpjmPbcUQpimUOIVCOZQwgStXY1iy2vYDq/gSG9i6C4ERWt98SFXC04Hc0E3U/SFofpyP0Bcrc%0Ax4tur2sG4zdGGLg8gsOtMtY7SceR5lWBHvL2w8UgS3enArSVRDfgcrKroozrU7OUuF083tFMRXCF%0ASf7+jmbC3rUE15nFFKcHR5hILHKiqZ6zw2OUuN2EXC4qA36ON9YuV3V8TgePtjYSvEW7vjLo55mD%0AnbzRO8SZoVEiPs+qQA8gKzKKKhObiJNNF07iZseKkx03gtvv4sTHD7P/4V08XluKZdvLyw3V0QC/%0A8dn3satprWqnaVo8/2o3z7/avea9ncSPVaAfWUgQdDhXqZ/ZwHwmTTybpTG0EiAOBvfTs3CD58a+%0AQ7WrioyZ5WL8EiPpUa4t9rJoJPmJyg8QVLfWimHZNqPxBH9z7iLfuXKtqFJbIQjky7JuRcWhSDik%0AvMWoIokoooi89O/JhSQj8cSm+lfPjIwxsbhIwOkk6HQuyeO6CDidq8RvtgNVlbFsG8uymJldZHZ2%0AEZ9v5wUpqsvyD2XA66S1NsKbF/sLbHU7bXE17sYgJwoCxT3i1uJEWQtOSeZqYhLLtmn1Rzke2RxP%0A4keFRC7HdCa5bGJT4SlcQlz/KuSTMFkS+cD+tuUB7syNtdUMv8vBM8f28PaNYa6MTPPBA22Mzy9w%0AeWSKiN+7Kshv5ti2ne+IkZXdoOS7amT1ILK62vZVVg8gqwdWvSbJjSjOx27b7r51v+lmISAgCSoe%0AZWN9AVmWKKsLYws2FQ1RKhqjeIOrA2J+4lf8CbhbeeFWVDJVSeJIfQ2fPXqg4Pv/9PETy/+2bZvR%0A5AJpQ6O9PEJ7eWTN9rZtM5VOcl9zFSVLHTBlPi9feOTYqu1cisKJ5npONNejmyZ9iRjf7u/hSHk1%0AZW4vgihQ217J5377k4xcn2C8b4rx/ikm+qdJzC5iFdDm2AxkVcYbdFPZGGXvQ+08+un7idaHEW+5%0AZqoiUVdZgt9bZNwUWGPAczfwYxXoX+zvo9rv58HaepxLdoOxTJqvX72CU5ZXBfoyZ5iPVH6I12bf%0ApDtxGd3SeWvuHVySi2p3FU+WP8Zu/64tle5t22Y6meKP33ib7/fc2HDt1utQaSjJK0xFfV5K3S68%0ATgduRcUpS6iyhCJKeYa4JC0H+29f7uHL57sxtI2JgjnDYD6TIaXpxNJpVFnGsmzm0mkaS0K8v3X7%0AymHHjzVx6q1eBgZn+fJXT+P3u7jvYP2293c7rg1Nc+7a6mBg2zZdfRM8fGD1eYuCWFAWOP8ZVvWu%0A7xTsDZKL2+GSFR6MtvJgtHXHz+VuYSqTpGt2sqBb3U3kOyEkzCL3u25aiIqA3+1cZTJz89qZlsVi%0AJotts6abpDzoYzy2wMWBcR7oqMd9mwSpZdtFE96bNsP3KmTRS53/E3jl4k5tkCeNurxOQpEAwYgf%0At8+5RrRdAGRRwrAK/wambd+VEvDWnoCtQRDYMJEWBGHLSxKCAK+NDVDjC+QDvSDgL/Xx0NNHMQ2T%0AhbkkEwPTjN6Y4Bt//AL9XcMA/Oz//TSOTfKPBEFAViW8ATflDWXUtlfhC63ldZSV+PjJJw8SLqJ8%0AJwgCNRUhju3ZvCfJdvBjFegbgiG+13udkNPF/vIKEtksX7p4gdl0mp/cvdbModFbR0gNcDh0kKSR%0AxLItHJKDiCNM1BHBIW1NF92ybf7XO+/y3avXi4qHAFQH/Dza2sSBqgoq/D5KPW6CTiceVUHehETl%0AO0MjBe0XC+HBhnqO1FYzm0pzcWKSK1PTGJZFxONZNr7ZLo4daSIYcNPaHEVVZWpqSqis2Lq1bDHM%0AJpJouklzzQr5y7Js+sfWCoPcXC8vdN1N20LfgkjFZpFfLtg4gbgQG0YVZcbTcTqCFVS5735r1k5B%0AXmoBvLVd83ZIoohLkdfIL99EWtcpca4l5EUDXi4MjjMyFyeV0xEAzTD46qkuFjM5OqrLkCWRgMeJ%0AU5WXCGWrZ5CGaZEr8tsKgnDXlQPvBLLoosxVvGR/K5LxFL0XhyhvKEMtNMMTwCFLRScXOcPAugtB%0AuZASZSEEXC5+8/0P4nc5eH10gJ75GZqDpRyOVvPG2CAZQ0e3TNyKylP1bQwuzPPG+BBNgRJaQmEu%0Az01xLTbLgp5jPLnAR5s68KsOXhkZoNzjZVdpGa+O9NOfiGEDEZeHx2qbuDgzQc/8DKoosS9SwZ5w%0AOW2hCGFX4cAqyRKhaIBQNEDb4Sa6Xu9h6MoolmnzE7/8OP6SnZWc9rod7F7HrEYAGqtK11UF3Qnc%0Au09JARyrriGla/yfSxdRJIlvXL2CZVv8/P4DNIUKtzCF1OCynv2d4vTQCN+6dLVokJcEgQ/tauOZ%0AfZ20REopcbvvaosUwLtj43QvOYqV+7x8qL0Vj6JS4nEt98VvFy6XyoH9689G7gStNWU0V0eIlqyU%0Ai03Lwi7QI+uUZVRJKnjtDdMq2np3J9BNc1MD3Y2FaRySzFByjkp38Mcq0OdMgxeGb/D62AABhxMB%0AgZ9p30/rLRK4iigScDqLuqYlsln2lEf57EOry+XHW2tpLs8Tqjqro0T8Hn7zIw+jyhKSKFIRXPnd%0AG6Il+FxrA1zONEkVqWwJgrBl46Z7FZZlM3h5hJmxOVweJx1Hm6nrWBFyEsj7xSeKMOBTmoZlWcXb%0ASLYDm4ImRoXgVpX/n733Do/rPM+8f6dN74MZ9E4UAgTYKTZRorosy3KNXBSXxI6TOPGmfr6ubMom%0Am2+z38bZ68om3t04dhIncWI7jhXbsmSJkiiKlEiJvQFE7x2Y3mfOOd8fAwIEUUmAMpX4/ofEnDJz%0AZs55n/d9nvu5bx5srKVtZpKL02PsK67gwtQYdsXIK4Pd3F9eQ7O3EMMsl6DAbEUWRHpCM9xbWsWp%0AsSHKbA4aPT7+v6FjFJh3YZEVbAYDHcFpHqms49zUKHbFwN7iCv7m6lkOllZS5XDjNJq4FpjizMQI%0ALQVrd6+UJBF/hReTxUgieudJ1EtBmNX5MN2Gmc6t4F0V6E2yzANVNSSzWf7w2Ks0eAv41T37KLYt%0A7uN9duQ5zJKJne5tFBi8667haprGN89eYiaxNBlNFkWe2bWNT+zYSpnLsS4HuFshYgaSSQZCIQyi%0ARIXbSX1BAZY1kvBWw+kzfXznX98mesND8MTjW3nyiW0bcn6v08rNVyoKArubFutUWw0GTIpMbIlB%0AP6Oqi1z91gtd10lls8uuYm9EgcnGt/tO0xmZ4OWxdszy/Pe/2VnCH2x9ckM/20ai1unlSzsPLZAf%0AvrlOb5AlvFbLkuYyAJPROEZZoq54YVue22bBfRP5qqVi4UD8Vtcgp3uGebBlE9YlnAeT2eyybWWS%0AIODbIJtaXdcJRBKz9+TGIKclGIkfAV2j3P4EomBAR2cq8SaD0e+T1kKUWh+l0v4BXAV2Dr5/N7ls%0ADlEScfkWcodEQcBtMTO8jHBRKJEit8EiMpquEUvf2nMVz2bIqCo7/KVcmBojlE5hkhVqnV4a3AVz%0A47DTaKLQYmMkFgbAa7JwcXqc7nCArb5ivCYLsihSYrUzEstfs0mSqXZ62OItJKtpZDWNtyeGGYiE%0AmEzE5gSebgWFFQWYbKZ8oH+H+/DfSdz1gX48FqVrZj6VKwgCfquN5gI/Y/EoPYEZegIzFNns1Hnn%0A2zGGk6O0Rzp4fuwItbZqdrm30+iowy7bkAQJkVtTLLs0NsHV8Ykla8QC8EjDJj66vYVyt3Pdq/hU%0ANrciy/lGHK6tZn9lBYFkkrPDI3z59RPYDAZ2lpawtaQI1zpWPN9/7hyf+eRB/P75QceyxKrrdpFn%0AtAv862sXOd02iKZDIBKnpMDJH31uYe+502zCajAwvYRwSzKbZTpx67a3KyGZzRFNZ9b07B/wbWKr%0Au5y/7T7BPl8tm26QwTWss01O0zQyORWd/GBvkPPeAaqq5dsiZYlsTs3flzoosogoiuRUDYMskZvN%0ASCznnTAcC9MWmOD9tXm/hn/uuMg2X/GCmr1ZUShzOTg3PLrkOQYCwdseI7dVldBUVojZIC/Z4RBL%0AZ5iMLzubt+UAACAASURBVE14lUSBqpvY1Zmcijp7zaIgYFAkVE0nm1MRBFBkCV3Pl+EkQSCnaSiS%0ARDKT5Zsvn+MXntw7e9z6h8aclmA4+iOsShkV9qfyk4nUeTpCXyeVm0ASTHQEv4pZ9uNkD9MjAS6+%0A3k5BiYd73rMNh3d+ASMKAkV225K2zwDj0eiax4y1IpBIrokQfCNkUUQSRULp/IJImeUfyeL8eKvr%0AOllNI6Op+YCtqkwl4zR7C9nuK8YgSai6hq7mBchymkZGzbdhXj+PAGTUHD/u6+S/7HuQN0YH6AzN%0AoOn6XCvu9WMlQVh2rC+u9mO+TpRbw7Ct60lgFU8BXUMnA7qGIFpA19FRgQyg5O3L32Hc9YH+wvgY%0Af3byjUWvX5eV/aPXjwLwRF0Dv+bdP7f9c9WfoivWw5nAedqiHXRGu1EEhQbHJna4tlJprcAuWzFJ%0A5jW1Zp0ZGiG6jASr327j8c31VHvc688c6DqJbGZNK0nIe8+PRaKkcjmMskyjr4BgMsW3L13h4vgE%0AXzywd/WTLAOL2UhFRQFWy/osV1fD+w+18NTBPMcimc3xt8+9tWifAqtlTjvgZkTTGUZXkGi9HURS%0AqWWzNzfDIMm4RYlau48Siwu/aePEL9qHJnnxXCc6OiVuB4/saOClC510j05T6Xfz0LY6vvX6BbI5%0AlXRWZU99Gdtryzh5rZ8n9zRxrifvX76nfmk3r4yaI5xOz01g02puVsJ3HhaDQo1neXW/9ompfOC8%0AjeszKvKSTHtgVkI1yXAovOR2WZRouEk/4vsnrnC5ZwybxYgii3zq0d1c6h3l1NVBbGYD+7dUIYki%0AfeMBSjwOukeneWBHHccv9fL6xV5EUaCy0M2T+5tv42oWQtMzpNRpiqyHEAQBVcswnjhGVg2xzfcH%0AuI1beHv8NxiK/Qg90cD0WJBP/M4HuHy8ncmhGQor568tP6lZviTUHwitecxYKwaD4VsW/KpxeuiL%0ABPny2eNs8RaxxVvIpemJBRPeeC7LGyMDvD7cRzKX5dhIHxOJKOenRjk7MYJRkjDLCs3eQo4O9TCT%0ASvLyUHdeC382W+YzWzFIMpvcXr525TSqrlPnKmAsHuXESD/94QDP93dikCS2eAuX5TwV1fgpbyhB%0A1/Q1tdJq4d9BdPwxrCSopEfRk/+KnjmD5P7fQBayl9GS30Ew7EUw3znf+eVw1wf6xzbV89imW2cx%0AmyQjLc4mtjg2E8vFaYtc43K4jYHEEJ3RbiyShTp7LU8UP4LPWLDq+XpnAss+SI1+34YEeYB4OkMk%0AlV7zCunV7l6ujE/gt9kodtgostmo9Xp5YnM9BZbbc067DpfLwvf+7SwtzWUoSn4y5PM5KPRvrMvS%0AdChOOJYPqjlNI7uEYI7fblu2HhtNpRkIhld0v7tVBJMpJm/BK0AQBN5fsWP1HW8Rz568ws/cu5W6%0Aknza83L/GNPhOP/Ph+7n2Tev0DE8RTie4iMHW6kp9PB7//gi+xqr8Ngs9E8EyanaovT5jVAkiZSa%0A5fxUfrWezOUWZSEsikJtgQejvDQhr2t6hkgqjfcWTYBWQ07TGItEGV9G491qMFBXsFBUJZZMs7Ox%0AnCf3NfFH33iJRCrDD99s45ee2s/AeJBzncN86rHdTIfjHLvYw+P3NOJzWXnqQDOnrw3xKx84uOR7%0A3Q50dDQ9i0FyAwLRbA+hdDt+y34chk3IogWPqZXJ5Elkg4wkSwy0DZOIJLG7F5KzJEGgtmD5yVbv%0ATIB4Ji+6s1GT8p6ZwC1ryjuNJj64qZkPbpqfKH1x20JCok0x8GhVHY9W1c291hsOck9RBZtcHhK5%0AHP/SeYkHK2p5sGJpca7f3/sAAL+1895F255uaOXphtY1fV5/mZf/8p1fW9O+AOhpUAfQNQuIBXlp%0AZS0AehQEG4geBNGJYHkGPXsuf4xgQDDsRFCHgPzYpusJUCeBHIhFCOJPyXhzSOVy9AYDTMRji0hZ%0AZQ4nzb7FLUKCIGBXbNzj3cVO93bGUuOcCZ7nXPAir02eYI9nx5oC/VQsvmwaq9hhm+vzXC9GIpEV%0ADURuxufu2bUh77scurrH6e4enxs87j/UuOGB/krvGFd6x4B8+9WOhsVucoV2G367bckWu1Qux2Aw%0ARDCZpMC6MTXWqVic4fDSK8nl0BudosBow65snF1oTtUWrHjzSlr5nnUdHX1WmEMSBUQx/93YzAbK%0AfS5OXhug1OOg3Le8VkSF3UWj28eL/V3o6BwoqaTcvnB/SRQpdtip9bppm5hadI5EJsuZoREebaxb%0AtG09CCVTXB6bWPa5ayryLTIespqM2MwGRHG+LWsmnOCNy31IosjmykKE2RKI0SCjyNKcV6R+i6vX%0A1SAIIopoIafG0PQswfQV0moAj3EbhjmlPAFVS2J1W3AXOml/u5uiKh+SLDE9GsRT6ESaJS/W+Qow%0AytKSXQiTsTj9gSBVHteaO3ZWw6XR8QV20ncSuwtLuTIzwXAsrx/yVG3TO/K+tww9gp5+HRBAqkBQ%0ANqOnj6LrCQREBNNjIK/eKqenT0HuGjoqgliGYLmzq/x3VaA/MzrCd9uvzLFwb3wsD1VULRnodV0n%0AraUZT00ylppgMDFMf3wQVdeos9diW6MyXkbVlk1jWQzKhkiw6rrOQCC0LOnpncYvf/6Bd+R9aksL%0A2NFQhttuQdN0LnaPLNrHJMvUeN04TMYl2d/DoTDXJqY4WLP+QJ/J5RgIhhhbwhp1JTw/cpn7C+tp%0Adq0ukrJWbK4o5FLfGKMzEcxGBZfVhMVk4PUrfeRUDa/DQjqb40r/OKMzEWqKvEiiiM1kQJ7VZbAt%0AU/KA/CSpzObki9v20x6YRNW1JQNrkd3GttLiJQN9VlU50tHNA3U1KBvE+tZ1nfFolLcHh5fcLgD3%0A1VYt+fqNJs+CIHBgSxWVRR5sZgPFHgfDUyHC8RTlfhc9ozMUeuxYTAbMRoU3r/Tjc1mpK1ss4HKr%0AkAQjFqWUyeQbiILMePwodkMVDsOmOdvrRG4MRXIQDcQYbBuhorGUbCZL76UBTDYTW+9rwuVzIAgC%0AXouZWq9nyd8A4HhvP/urKzBvQFYrnEzRNj65qIxzp7DdX8J2//JtaHcPBATL06CF0RLfBNGEnutD%0AMD2Enj6BoAWANQT6zElE8wcQpAq08O/ATwP9PF7r76XIZueJTfU4TaYFD/TNlp6qpjKZnmYgMUR/%0AfID+xBDT6WmsspUKSzm73NuptlZQZFrNyzoPoyQtK9iyUWzNYDLJhZExxlawo/z3iAtdIzRU+POB%0AXtd4+XQn2+sXr+qbi/z4bdZlAn3ec2BXeRmmdRKpJmNxLo6MLdu/vRy8Rhsz6TgpNYtJUjZkVf/I%0A9nrOdg8TTqTIqSqNZX7uaaigbyJAU0Uhm4oLsBgNpHMqiUyWJ/dsBvKr8EK3nSL3yhPZ0XiEC1Nj%0ANLp9nJ4YJppN4zVbFsngeiwWtpWW8Hx756LvX9V1zg6P0jYxydaS4nVfM+R7898eGKZvZmlZUo/F%0AzL6qxbyDzZWFWEz5Ou69W2twWI28Z+9mLvaMomkabrsFSRCoLvFQWuCkY3ASyNfAH9vTSCiWxLpB%0ASmWyaKPE+gidwb/mWvD/YpL9VNg/gFnJB7ScFieS6cJjaiGXUknGUoz1TtB5rpf9T+4ilUiTjCVx%0A+fIZNKvBwO6KsmUD/bHufj67dxelTse6773Tg8NMLUOC/A8N0UneDEkHMvkUm54ALYSgbAXpVib5%0A142873zW5F0V6FVdp8njpc5bsOoK+pXJY1wKX2UsOY4iKtTaqtnt3k6ZpYRiUxE22XZL7Hi7yYi0%0ATKAPp9LEMxlsxtsfIFRN4/LYBMd6+jacPXu3I5dTSaQyqJpGMp1bpJ52HZsL/VS4XfRMBxatNGKZ%0ADG8NDHNfbTWtJWvvpV30WTSNzqkZ3lpmJbkSMlqOb/Wf5tXxa5ikfLCpsHr4RM3tEyLdNjMPbVuY%0AEt9SWcSWyvlrVCSRPfXl1JfmV6GhWJKjl3pw28yUeleWeNaBlJpjNB5hk8vLSCxCeon7T5ZEthT5%0A2VFawqvdiyWKp2Nxvn3+CjUeD/YVMghrgabr9M0E+d6ltmXT9g/W11K4hMTzlpr57+XwrLqi3WKi%0AdJnyxT1N8zoR+7dUreNTL4YoKBRaDiALFlLqNFalFJehCUm4Pk4I1Dg/isNQhyTZqNtRTTadZceD%0ALcQjCRSDjMk6X5qwGBT2VJTxLxeuLOmtMRKJ8EJ7F5/duz4Z33gmw/PXuojeYmvdfwzcpFgoV4DS%0ABHocRDcgo+eG0XOX0NUxtPRrCHIdqBPo2QuAhi43IijN6Jm3gLcR1uGrsFa8qwL9vrIKXu3LDzJ1%0A3gJMN6QJHUYThbb5B7871ouAwCNFD1BhKcdvLMBlcCIJt5daLLBakCWR7BIDz3AozGQsvuTAsxbo%0Auk5/IMi3z1+mL3B3pO1vRv/ANMeOd7C1tZxtrUszuG8XDZV+3m4b5I1LfSDAtmWUpJwmI3sryzk3%0APEpgCUb8lfEJXuroptTpuC1imK7rTERjfP9K+y0R8a5jT0E1JWbXAjlej3Hj+rJvxmgkgiJJPLF7%0AM8VuB4lsllAiictkor60gAKHFdMqmgpGUWIwGiKt5nissp7B6PLWyuVuJwdrKrkwOrbo+0+rKq/3%0A9NFc5OfpbS3LtvOtBZFkmq+/dZbumaVtlj0WM0+1NC3rane3QEBAEe0UWQ8tuV0WLVTYnwJAU3S2%0AHGhAzakk42lCE2Hchc4FpDxZFKkt8NBaUsSpgaVdEb976QoHayrZXHh7pQdd13mls5ezQyNrVsX7%0AjwTR8mkQTCD6EM0fydfpjYfRtRkEwZzfJkgIUiWi9QsIYgkIeeKeaHwsLyksuhGMhyA3jE4aQb7z%0Afhh395NyEy5OjPFiTxcnhvqxGxbKZT5WW8ev7JlfOb2/9AkkQcJtcKEI60+jbi70YVIUkkt4ordP%0ATNE2PkmDv2BZGdHloOs6I+EIXz15mhO9A+8Y+eVW4fXa2L+3Fs8GS0QC1Ff4cVhNxJIZRIFle5gF%0AQeCh+lqeu9pBMJFcVDFJZLL84Eo75S4n721uWFTOWQm6rhNOpfn6qbMc6+m7rWrMZmcxm50bk7oG%0ASGQynOgbZDQS5fCmahxGI0c6e2bb3dycHRklmkqzp7IMQYKjXb3YjAa2lxaTljS8Tis90zNkVJVQ%0AMk1/MEhrcSENPt9cIC6zO3mmcRsGUaLE5uDxqgacywiPGGWZ+2qrOTM0zI+vdS+aEEzHE3zz7AVs%0ABgPvaaq/rXp9Kpvjf79xilc6e5Ylx32gpYkG3/pFsO4WJGMpzhy5NPf3eN8kdTtrqN+5MAAIgkCx%0A3c7D9Zs4Nzy6pErkYDDEXxw/ye8+fD8lzlsjzeq6zuu9/fz9mfO3NdFdDn/+oxNcGhznS++/n7qi%0Ad/fvJlw3PRJsIM7KrsvVCDfX5UU3gtK84G/kioX5AIPnTptUzuFdFeifadnG+xo2L7nNZVzIvi0x%0Ab9yAC7CttBirohBk8Uoykk7znYtXqPcXsLWkaM0lAU3XaZ+Y4k9ePsal0fFVTXJ+krDbTNg33X5K%0AfCUYFZnKonzrkKpq/MurF6ktXboToshh58ktDfTMzCypazARjfGVE2+RyuX4YGvTAqfDlTAZi/OX%0AJ07xwyvXfmKWwzfDKMvU+bzEMxlO9A5Q6XbhMpvYVV6KSZbomQlQbLfR4CvArChUeVxcHZ9CEARi%0A6TSnB4fnWtRUTcdqNPDCtS5KnI65VsVkLsepsSGuzkzy/tomcppKtdONbZlgX+K089SWJrqmA3RN%0ALfQk0HSd3pkgf3H8JJOxGB/augWPZe2CTYPBEF858RZHOruXfRa2lxbz3uZGbEbjOzZIvhNQDPKc%0AKUpkOrrstZkUmV0VpewqL+XN/sFF21VN50TvAP/vkWN88dDeRToDyyGVzXK0u4+vv3V2w0l4HWPT%0AvN09RDSZbxu+079bOpvj0sAYJR4HxS7HmvrjE+kMb3cPcU9dxZrtvd9NeFcF+mK7nWIWi5GMRiOM%0AxiILUve6rhPMhvjx+BHOh65gFAx8qOx9bHe3klbTtEc7MQgGam1VazK3qXC52FtVzr9dbl+ybnh1%0AbILfff4Iv7hvD/urK7AYlEVqUNdd1rKqxlAozHcvXuGFWXLT9dWRKAh4LGZS2dyScq//nnDm2hDZ%0AnMrAWIAz14aQxHzL2Ew4zkcfXtrqUhQEPrx1C2/2DXK0u2/RqlInrxL2Z0dPcLS7l4/v2Mqu8lIM%0As2RKQcj/Fpqe50WMRCK80TfIt89fZiwcmSvNiIKAzWggp2lr1vvujU7xzd5TDMRn+LNdTxPOJrgS%0AHOE9ZWvr6b0ZF0fHaZ+YwmU2MZGOEc9mcJlMWBQFRcobzZgVZS6LpEgS6VnhpEKHne9dusqu8lKK%0AHXaGQmFsBgP31VRhUeYHstHZmvyBkgpi2TRj8Shuk4XSZRI3kihysKaSsWiUv3rz9KLOBE3XGQqF%0A+V/HT/FSRzdPNDVwqLYKrzUvaSpw/TfI75tVVfqDIV661sWLHV2MR2LL1uUr3S4+v38PDT7vbatP%0AarqOquU7aK6Lbl2/H/LtitfFuPL/z8xq7S+nt6/qGlPxBIPBEBZFQbqu3CbkU/fi7L+CwKyi2/z/%0Aldl9TRYjOx5sQdc01JyGp9iNybL0mCQIAnUFXj60tZnemQDjS6y8U7kcr3b30DU1zRPNDTzWWE+x%0Aw55vwRSEuWvUdJ1oJs3FkXGea+vgrf4hYpnM3DOlSHmPg6XUKO9m9IzP8H9eOsVH9rXgd9gQ16BO%0AeaZnmP/53Am++vkP/jTQ/yRwY/puuZRP58wMJ4cH2V40X9sNZcP8Vc/fMpGexCJZiKkxcnp+lSCL%0AMm2RDkaSYzxT8RGKzauvVEVR4DN7dnC8d4CJJR4uTdfpmprhN3/wAg3+AvZWllPn8+IwGZEEkVgm%0AQzCRpC8Q5OLIOL0zgUWpN1EQaCr089m9OznS2cPzbR0/UfnlTCbHTCBGJpNDFMX8qt5uQlpH/fVG%0A7GwoQweyWZUvfKiSqmIPqqbxrSPnVzzOJMv89uF7GQiG6J5euo6byuV4s2+Qk32DFNgsbPb78dmt%0AyKJIPJ0hnEwxGAozekNwvw5BEGj0F/Dkls2c6h/iWE/fmq7nR8OXOFhYx8RAXgdBQODNqZ7bDvRG%0AWSal5phJJPHbbTT6C/i3K+2MRaJsKy2m3OXizPAImq5T6XZxZmiEkXCErqkZPBYz5S4ndqORluJC%0AQskUw6EwJt9CgRlJFACdcDpFMJ0imcuuGkQVSeIjW7cQTaX5hzMXmIwtZGfr5N3ULo6Oc3F0nC8f%0APU6Vx02lx43bbEYWBZLZHNPxOL0zQcajsRVLVgJQ6nLwywfuYX91xbpEkcYjUd7oG2AyFieWyRBP%0AZ4ins8QyGWLpDLFMOv9aJkMsk5mTH14O8UyWr506w9dOnUEETIqC1aBgNRqwGYzYjApWgwGrwYDN%0AmP/XYjDgNBl5oqkBt8UMAmTTWS68dpWRrnFUVWPHA1twFy5NIJREgftqq+kPBPm7t88tmdlSNZ3+%0A2QzJ35w6S6XHRbXXg9NkIqephJIppmIJemcCS5LuZFHk/Vs201RUyB+++OptftvvPHRdp2NsiqGZ%0AMDl1bSa7uq5zqmswn3F4h9oJ32nc9YF+OpGgPxSk3Okkms4wlVjc8nF1amJRqu/kzNtMpaf5TNUz%0AFBi9/GnHn89tkwSJElMh1yKdxNW1z1ZrC7x8bHsLXz15ZsX0bsfkNB2T02s+L+Qf3jpfAT+/dyeP%0ANNbRPR3AajD8RFf1p8/08drr14hEkxgMMptqCzl8qJGKCu/qB68B1zWrdzdVIEv51Y0oiuxtrlr1%0AuCqPm986fC9//NLRZY0+IB90pmIJpmL9a/xMeZvhj+5o5eH6TfRML7bMXQ6iIGCXTUiCSEbLMZWK%0AYhBv/xFrLvLT6C+YzUTkg+8XD+6b070H2FTgmfPs/rh7oe77J3fNZ0We2rIZVdMWnAug3Oak1Obk%0A1aEeNF3nkYpNVNhXZupDPth/Zs9OdOBb5y4xuoLmQEbNdzJ0Tq39u7wOWRSp9Lj4uT07eGxz3br1%0AKrqnA3zlxFsrft7bhUa+LTCRzTK1yirYIEnsKi/FbTEjCALh6Sh9V4aoaalgcmgGNacuq3InCAIO%0Ak5EPtjYzHUvww6vXVhwnkrkc1yanubbGMUmRRPZVVfBLB+9hOpYgPxVcP0RBYCocYzISJ53NIUsi%0AXpsFv9O2QBQqp2qc7xvBbFCoL/FhkOdX5NmcStf4NNFkmu3VpXPb4ukMY8EIsVSG093DBGIJeiZm%0AON0zhDw7MXSYTWwum2+nnokmmI7GiaXSnO4ZJpXNcqF/jMHpeUJ0mddJqWf+edBns1CjwSjheIrs%0ArAa/w2yk0GnDalooFx5PZWgfmaTIZcNjszAeihFKJNE0HYtRodTjwGHeOIGt5XDXB/qeYIDvXL3M%0A+xo288POa1ybnlpkvxpMJtlZvJCp3Rvrp8JSTp2thlB2scKZTbaR03PktLXXxQXgmV3bGI1EeaG9%0Ac1nt+1uFIom0FBXyqT07eKi+FlkUafAX4LGaf6KB/scvXeZjT++lutpHNJrk5VfauHh5aMMC/XUE%0AIgnsFiPK7EO7lnm4KAocqK7g1+7bz1+fPEP39My664qikDdJ+fjOrTy1ZTMmWcZnsy5rj3szGpxF%0A9ESnmEnH+PHIFSZTUbZ71tehcPPq9frkaLntaz1XKpfj7YkhNF1HFgUercy38ImCQFrNYVVWJzIa%0AZInP3rMTp8nEP5+7SOfUzC1ro68EsyKztaSYj+1o5XBdzYaIUt2tMNtMNOyqxea2MtyZV4lcraBd%0A6nTw6Xt2IAjwQnsnwWVc/m4FFoPCvspyvnhoPyV2O4oo4TCZCKfWf+7B6RA/PNPG2d4RwokUkiTQ%0AXFbEU7ub2FtXMadfkMxk+fxXn2VTkZevfPYpfI75OlI4meK/P/sa5/tHefUPfgGfI89rGJgK8jev%0AnmZoJsLgdJBMTuW7py7z3Nn2uWNbK4v5n59679zfJzsHePFCJ0MzYQamg6iaxp/+4NiCjNZnDu/i%0AE/fOT5hjqQxHr/bw/LkOeiZmyKoqsihS6nFwf3MtD7fWUey2zz1r/VNBfumvn+Xx7Q3sqi3jubPt%0A9E0GiKUyFNitPLatno8f3I7bdmftlu/6J6fFX0i5w4nTZORIbzef3bGL7UULiXanhofonFk4W01q%0AaVyKY06B6mbczgxKEPKe0L984B6cJhM/vtbF0DKGG2uF3WjgUG0VH9m6hXsqy+dukPpZP/vB4PrO%0Avx54PFYKvDaMBhndasTrta2rbWo5nOsYoq7ch8NqQtM0nnvjKr/+0ftXPc4oyzzSsAm7yci3z13m%0AzNAIkdvs/VVEkZ3lpXxk2xYert80J7pTbLfjNJnWJB5y0F/H29N97PPVEsjEaXWXcdC/6bY+z51G%0AVlNpD0wxnYwzFA3P+c/3RYJ4TRY8prW1J8qSxEe2baHUaed7l9s4MziyKJV/qxAEgSq3i0O1VTzR%0A1EDrLRBc361wFNhpPbSZZCyFJIv4ywsQ1kAiq/a4+YV9u/Hbbfzoagc9M4HbmmwJQLHDzgN1NXx0%0ARyu1Xg+iKGKQJGq8bs6PjN3GVS3Ed05exGu38ui2egyyxOB0iLe6hvi/L53CpMjcU1dx2+OL02Jm%0Af0MVAM+fu8Zb3UM81LKJ5vLCuTG1wLGw1bXM6+TwlryW/l/++E1iqQyfPLQDh2V+Idl0QwYgp2o8%0Ad7adr778FkUuO49urcdjMxNPZ7g6NME3j59nNBDhsw/uxu+cdx5MZ3Oc7BxgPBSlyGVnV20Z4USK%0A19v6+Maxc5R6nLx/z/pNlFbCXR/or9e3AA5X1dDg9VLuXJiiDCSTi8w2HIqdYDaEpi+u/am6ykRq%0ACoOorImIdyMEQaDYYedz+3ZT7y/gaFcv54ZHmYjGbim9ZTMYaC7yc39dDQ/V1VB5kzNVidNBicPO%0A5bGJn1jLXTye4Wt/+zp+n51EMsPoWBiH3cTg0Aw68PijLRQXuVY9z3JIZ3N0DU1xsXuUwYkgV3rH%0AZ21V1z6omxSFe6urKHM6eLWrlxO9A1ydmCS2xmzL9d7ke6srebSxjpabgkqxw47LvLZAb5IUDhXW%0Ac6jw1k2Y3mnYDUY+37KHy9PjnJ4Y4ZOb86uWv28/d8s1cFkUOVhdRW2Blzf6BjjVP8SF0fFZtv/a%0A711FEqnyuNlVXsrBmkp2l5fhuknL/t8rJElEMhswmg1zSnhrRYnTwad3b6fRX8CRjm5ODgwxGl5b%0AaUIAvFYLO8tLub+2mntrKvHZrHNBSpFENhV4NyTQCwj8p/ccoLbQi65DIJbgH4+f5ztvXuTo1V7q%0ASwoWrN5vBaUeBx+8J9/udm1kire6h9hZUzY3qVgK26pK2FaVzwR/49hZMjmVR7fVU+xe+vvvGJ3i%0AW29cxGYy8mvvvZcd1SUokoSqaXMEwJcudbK5zM8TOxrnyhE6kEhn2Vzq55P37cRrt5DJ5vA5rHz1%0AyNscudT100B/I+6rrFpyEKp1e/BZFs7WmhwNfH/keS6ELlFmnpclTKpJ2iIdnAmep9xSilO5dYMW%0AQRBwmU28Z3M920uLuTI+ybWJKXqmAwzMmqvE0xlSuVze21qSsBkNuC1miu12qjwu6v0F1PsKaPQX%0AYFgiJWmUZZ7ZtY0D1ZULBssS5+1boH5q9zYebVi8wjTIEluKCxe9fu/BeiKRJMwykGuqfYAwR1hR%0AVpGava+2mkK7bc4T/UZUuF2IgoDFaMBlM+O2W/A4LOiaTmvtrbVGylLe8KPE6WB/dQVt41Ncm5yi%0Ae3qG0XCUQCJBetaz3SjLOExGCu1WqjxuGv0+mgr9NBf7cRiNizI9TUV+/tOhfYsEYny2xUI40WyK%0AE5NdtIfH0HSdOkchh4sacChLp+V+9d69RFKLMxBGRWZL0dqkmdcLu8FILJvhK5dOzTrmCNjWkLa/%0AiuOs1wAAIABJREFUGaIoUOp08IGWJvZVVdA5NU3X1AzdUzMMhcJMxGKEkinSs7VnRRKxKAY8FjN+%0Au5VKt4tNBV5qCjw0+gvwWix3pG5Z5/PyG/cfWHMnxZ2CKAoU3WZQWwoWg4HDm2rYXOjn8NgE1yYm%0A6ZiaYSgYYiqWIJZJk1Xz3uwmRcFns1DmctLgL6Cp0E9ToQ9V1Ykk0zjNpjkxIpMs8zPbttCyxPhQ%0A43UzHo5SYLOuaSV+f3MNlQX5BY0ggNduYX99BSc7B7jQP8pUJH7bgf6dwPFrfUxGYnxgTzN7asvm%0A7k9JFKkrLuCBLbW0DU/yyuVu7m+uWcA7KPU4OdBYhdeez5QZFJm9dRV847VzDM7ceZG0d1WgX06A%0AQ9P1BWpkANucLfTE+vjB6As4FQfRbJyXJo5yfOpNxlIT2GQbezy7cMi3HzgVSaLC7aLU6eBAdQXB%0ARJJgIs9czuZUspqGQH7FY5AlzIqC3WjEbTbhNJtWXTntKs/3ywLEE2lOne/j0I7VDROWw/2bbk2B%0A6b57G277vQC2FBcuOYG4ETWlXn7mwe1YTQpW8/qkU60GAy3FRTT6fYSSKWYSCaKpNIlslpyqoZP/%0ALYyyhG32dyiwWjHK0rJBxWez8sgaXdmOjLUxlghRZy9EFAQG4wG+P3iBn63dt+T+72la3/e7ESi2%0A2nmiqp6JZBx0Hb/FRrF1fc9EuctJmdPBvspyAokk4VSK2OzE9/rvIAkCinT9mTDgMptwmc0oknhH%0AiUnFDjvv27K0Fse7HdezjYV2G/urypmOJwglU8RnuwdUXUcUQBYlrAYFp9lEgdWCw2RCFATO9o9w%0AdWwS44DE1rJiCp02TnQNADoP1NUQTqS4ODRGucfF5mIfbaOTRFJp7q2rIqPmeLmtB6Ms01zip8yz%0AmNBZW7S4LbLQZcPvsHGmZ5h46u5uJ+4cnSaTU9lWVbLoHhUEgdoiLx6bmfaRSdI3Cat5bGZKPQsX%0AlQ6LCVEUFu17J/CuCvTLoSsww/nxUT6/c8/ca3bFxvtK3kOhyc/JmbcRBOiJ9eJQHDQ7GjlQsJda%0AazXyIlb0jQn4hT+mruuEMtcYjP6YFu8XEWfldCUx32/qNBmp8iw8VtNVJpNv0xX+Z4JaAr/5k3iW%0AkcRcColUhpdPXEPXdIbGghT7HVSUeJgKxMipGsFwguHRIM31JWyq8m1Y6xvAs98/y6MPbyEWT/O9%0AfzuLokg88fhWipZp+7lddA1NUeZ3rTvQX4ciSfhsVnw2K7quEU6dYibxHLXe/7am47NqiJnE8wST%0AryIJFkocP4/NuHXV44biAfYUVLPTU4kgCHRGJvjuwJn1Xs4dhVGSqXV5qXVtLMFSEAQss61kZSy+%0AX3Rd5+1rg4RCcXZsL54bODuGpvjRqTZCsSR/9JnHNvQz/aQwNBrg298/Q+9Ankfk89r49NP7qa5Y%0A3R77dpDXgDBiW6NY1I1wmIzU+j2c7h/msS31lLkdtI9NcW5gFJMik8hkKfM4MBsUCmwWBgNhMqpK%0A98QMkiiwtbwIxzLlFpvRsKgqZ1QUjIpMPJO56yV3w4kUqqbjsi6dobOZjBhkiWA8iaotLOQaZGlR%0Af754nVj7DnT03fWBXtW0VdnUoVSS8dji3naPwcUDvnu5x7OTnJZDR0cSJEySCbNkWkL3XieWHWEs%0A8QYllnuxKos117Naglh2KZ1pnYHo8xhEF37zLiQx/5AJiHhNrciChY7QN0ipS/d9L4ezlwYp9jlw%0AOixc6xlnaDSEz2NnYjpKR88EdpsRu9XI0ZMdlBQ5sVs3rqZ55mw/jz3SQnfPJOjg9di4dHlowwN9%0AIBLH67Qs2060PujktCDxTPvqu87un8h2EEy+isfyCFalEaNcvqYjyy0eAuk48VwaSRQZTgSpsHrJ%0AzHZ2SIKItAw5dK3I5lSuDk3w/LkOdm8q4+GtG+sBf11I5brAkyAIyJI49/d1zosoiHPCLzlV5cYR%0AXBRAFEVUTZs1KJoVgxLFub00XaexopCbHYwqC92870Az//nrLyz7uW5+f03X0eYGVh1RENekhvZO%0AweW0cN/+ejZV+3nleDsdPRMk7tLVq91kpNTl5ERXP6d6B0llczjNRlLZHLurykhlc5ztH2V/bQUW%0AowFN11A1nWAimZ9c263LPsOZnLaok0BVNVRNQxGlNREusyvYhd9p5DN/eRvrpZBVr5cH8/stwE1t%0Are807vpA/4POa/z3E69jXqG1JpHL8nDN0uxmo2RcE+FO1zXSWohIppfJxCnchgZEQUYR7ciiGV3X%0AyGhhbHIp2wp+C4H5ATunJclpcSYSp3Aa6rAbKpE1Eya5IK+AJVixKEXI4mIms65rZLU4qp5GEERk%0AwYIkzNeKk6ksTocZi0lBFPODWjSWIpHMkEimsVuNmEwK+3bUrGpgcquQJJF4Ik1n1zgH9tcxPRMl%0AGl1/m83NMBkUApEE0+F4Xj1NFHCto90kHxQSqHoCdB1NX1iP1fQMqhZHJ4uAAVm0ARKgkdUCpHOD%0AaHoKs1yDIvkQhbVNnsaSYY6MXeWvOl8H8uUkWZD4wdAFdOCjVbv5aPV81imSSCEIec6DJImYFYVU%0ANksmp6LIEiZFJqdqpLO5fF17dlWwpaKIwekQsSXq++tFOJ7iuZNtXOobI5tTqS328isfOEgineX1%0AS728dqEbQRB4eGc9+5urMBsVvvC/nqW6yIOm6eRUlW2bSnnf/ma+8eIZhqfyJjnhWIpPPrqLbbUl%0AxJIZjl3q4QdvXmXv5kp+7vH578RkkPE6FvMfwvEUL53p5EJ33mzl0d0N3L+1BlmSuNo/zt+/eIZy%0Av4uxmQgfOtTKroa1Tc7eCdgsRna0VLC9uZyB4RmmZu5OG2pFlhgMhOicmKbS68YoSfRPh3BaTLgt%0AJnqnAgwGQhTYrASTKdrHJrk2PkWx00F9UQH/cuYyw6EwW8uLqfUtzhANB8KzrbPzAS8QSxCMJ/E5%0ArZiN+fFLEPK6IpquL7KKnorESK7Cr7geT9cmlzN7zOy/K80hqgo9nO0boXNshgMNVQsCt67rjAYi%0ARBJpqv2eZQmAPync9YFe13UerK7lY1taFm8j/wOdHh1hMLw+QkNOT3Jh+stEMr3EsyPEs6OIgkKj%0A+9OU2R4ip6e4NPMXBFKXEASJR8q/PXfseOJN+qI/IJC6zFTyHIOxFzFJbu4t+ctVry2Rm6A9+HUi%0A2V4U0UqJ5T7KbY9gkPL1nO1bynjxWBtWs5GaCh8uu5ljb3VhNhvY2VpJOJJkcjqGZYM8tG+EzWbi%0AatsowVCC+rpCxifCN6ycNg6qpvGdVy5gVGQMioTDauK3P/HAbZ8vp4UZjXyNcOpNZNGBUZ4nY2p6%0AhlDyOJPx75JVpzGIfoodn8Zu3E5WDdA98yVSuUGy6jS9gd9DFIyUu34dt/m+Vd/3C42H+ULj4TV/%0Azj/53lFqi7xkciplXie7N5XxyuVuRmYieB0WHtvWwEw0zolr/cRSGbw2C599aA+yJCDPrpg3Gs+/%0A1U4kmeZLTx/G47CQmR1oe0amudw7xuffuw9V13n2+GVKChxsrihkMhjjM4/t5i+ffYOn799K28AE%0A79vfzEwkjs9l4xMP7qBjeIp/euUcrTXF2C1G3ru3iVQ6x3Rkba14b17tJxBN8PThbaQyOf7ux6fZ%0Au7kCm1kimc4Siqf4/D2bqSn2rktMXdd1sjmVYChBPJFGVXUkScBiNuD12Oa1HvS8vXIokiAaT6Pm%0AVGRZwmE343KYF5TQBEFAEgQQWXHVGo2nmJyK4vVYcTkWLgqGR4NkVZXq8ny6PxROEI2nsJgNxOJp%0ABEGgyOcgEksRiiSwWYwUeG3IksR0IEYqncXttBBLpInF8gpwJpOCx2XFYs6PHa1lRbSWFaFp2lwQ%0Au6+hGnmWG6XpOtsrihFFEVEQqPN7ed/Web7Dbzx8EE3Xl+Uevd7Wy0MttXjtVnQ9r554eXCcvskA%0Au2rL8Nry1ywg4HNYiaXS9IzPUOzK96WnsjnO9owwHV35njHKMrIoMhWOkc2pa+J9WIwGtEic8VCU%0AYrd9yf0Pba7mlUvdHLnYyRPbG/A5rIiiiKbrRBIpTlzrZyoS52fv24FlHZbldwJ3faAvttnZW1ZG%0AS+HyMrWxbIZkbn0sWkW0srfwvzGZPENb4Kvs9P0udkPFDdst7PL9HmOJ41wJfGXBsWW2BymzPcgb%0A479JoWkPVY6nkMXVV4E6KoOxfIpyb+GfEE53MRh7AbPsp2S2ju/z2Pn4U3vm0pS6rrNne/Wcbjuw%0ApOJZMJ2gIzK+rG44gMNgotVdtuz2++9r5LVj7Tz8UDOCIOB0mHE6Vl5px3NpBuMBIpkUDsVEpc2L%0ARV75pt/TVEFlkYdEKoMO2NY5aQmljpHItlPp/m0MUhG9gd+b25bM9hJMHsVtvg+3+UEmot9iPPZN%0ALEo9BtlPU+HfMpM4wmTsW1S7/wCTsrGWvDdiIhzl1957kEJXnvz2xrV+JkJRnty9mSMXu5gIRany%0Ae3hsWwOxVJq/O3p2zedO5jIMxgOEMknsipEKqwebsvo9OTgZYndDOU5bXrHtOnM4mkyTyamU+pzo%0Auk4ynSWWyKefJVHA57RhUCTsFtOC+mSF34XNYqSpopCxmehN9ci1TxongjHOdQ4zHY7nhY2K3HMB%0ARdfB67BQXexZV8pe13VS6Sxvne/nyGttDI3me9IlSaS20scvPHMvRf582SqdyXL+yhAvvdZG3+AU%0AmZyKUZFprCvm8QeaaaovueWe8POXB/nT/3OEz378AE89um3Btj/7qyNMzUT5x7/8eQCOvtnB869c%0AobWplKsdYySTGT77iYOcvjDA6Qt9lJd6+NwnDlJXXcj3f3yBc5cHObBnE119E/QPzpDNqdisJh47%0A3MxD9zZiu6HkJ94QqOUbCNCiICCu4Eg4N6FZApIo0jsZ4B+Pn+dAQ757qnciwPfPtCEgcGhz9Zz4%0AjSyJ7K+v5Ptn2vjuqcuIooDVaKBvIsDJzgFSmZXJa5V+N167hSOXuinzuChy28hpOmaDTFPZ0uTg%0Alsoiusdn+M7JS2iajiyL5FSNYrd9ThlvV00pD7TU8tzZdv7sueM8uXMzdrORVCbLya5BXpttEXyo%0AZROWu0wv/64P9LtLy1bVH652eZZ127qboesaY4kTuI2NTCZPk1aDpNQZ4tmRBfvdOHjlH6aF51lq%0ABt0WHuW3Tn+XSG75VPsOTwX/cO/PLbt9z65q9uyaZ/nv2b0yaz+naVwIDPHn7a/QF52hyubl15se%0AYk9BFfIKxhJvXR2ke3iKrqFpClxWVFXjDz/3+IrvtRLimTbMSi0WpQ5ZdOE2H2Y6/hwAqdwAqVw/%0ABqmIUPI4mp4ilr6IxsanwVeDx2ZZMPPPqRpDMxEu9I1R6LTjd9l44fy1WaOUfLBdC1Rdoy08xpev%0AHqE7Mkm51c2vNh7mYGEdyioGH3azkWA0STqbQxIVVE1HlkQMSn6VFE2kZ0sNAoo8e9/NDu6CIDBr%0ABzN3vlA8RSarMh2JYzMbb1ptrz0oW4wKuxvL+fChVtyzfcjXV9eCkH9G1qOBD3l9+Ittw3ztm8dx%0AO6088XArPo+NYDhBNqdhMOSHS1XVaOsY4+v/9AZmk8Jjh7fgcVuZnI7w+qkuvvoPAX7zFx+mqvzO%0AWrIOjwWpLPWwq7WSF45e4Wv/dII926t55P5mvvejc7x+qpu66nxg6xuaIRxNsau1gqef2k0up3L0%0AzQ7++dm3cTnM3L//znaAFLvtfPK+Hbx4oZMXL3Sizk4WvXYLHz+4jX31lXOTSkWS+OA9W+ibCnKx%0Af4yL/WPYTAYsRgOPbK0jm9M43z+y7HvtrSunc3SKo1d6+OPvvYrdbEBAoLmikP/xzHuWPOYDu5vp%0AHQ/wxrV+3uoaxGIwoAM/e2g7HzuYn3TJksRnH8yXmU52DPL73S9hMij5rIEs0Vzu52MHtlHlc991%0AVrx3faCX1/DwFtlsFNnu3v7L5aGTys2QlCZhtubvMGzCYahd95lNkkKh2YGYFkmpWdJq7pZqVgD9%0A/dNcuDRIZnYGrSgSW5rLqNu09Kw4qWa4FBzhaigvrtEWHuNScIQWdyn2FQJMLJnm8M46XHYLj+xp%0A4Nsvr2xqsxpULY4iFSCgAAKyOC9GpGlJMuoUqVw/OS1PjHSbH1hzHX5jsXAwKHLb2V5dgt9pxWE2%0AYTcZGQ1EaCz1o8gSFqNCKptjaCpE1/g0OVWjbzJAqce5oCaYVnNcCY1yKTgMQEdkggvBYbZ7K3AZ%0AVla829tUyam2AZ5/qx2TIc+IfmRXPaVeB8VeB8+/1Y6u65T5XBR6Vm7DEwWBruFpXjrTweBkkEOt%0ANQiCQDSR4nLvOO2DE0STaY5f7qWpshCvw8qVvjF6xwJEE2mOnu+mzOekrszHluoijl3q5fm3ruGw%0AGPE6rexpLF+w4lwvkqkMLx1rAx2e+dA97Nk+X4fVNH0ug5ZIZnjp9TZS6Syf/fiBfIZNFNA0jdIi%0AN3/xN6/y6olrfPrp/Ug3z8o3ENmcSmtTGfftq+fMpQH6h6b58Ht3kEnneO6lS0xOz3tARGMpHrmv%0AiU9+ZC9uZ74bpbTYxR/86Q+5fG3kjgb6B1s2kVNVntjRSHNZIef6RgjFU1iMCo0lPrZWleC03JhR%0AEKgv8fHb77uP0z1DBKIJDIpMXbGXXTVlVPs8tFYVYTYsHb5KPU4+dd9OmssKGZgOklM1bCYjdcXL%0Adzk0lPj4jffey9vdQwRiCURRxGkxzgnqXIfHauZXHtvPPZvK6RqfIZ7KYFRkyr1OtleVUHSD/G1O%0AUwkRZedWHw801s5pE1yH1Wjgw3tb3pFJwV0f6H8yuD0bBwHhloOpSfZSan2QctsjC86zXlRavXyh%0A8X6i2RRJNUtKzZLIZfmXgTPMpNdWF33hpcvIskj7tVHq64oYHQ3hcJiXDfRLQZq15lwJfrcdq9mI%0AzWzghZPtqOtssxEFM5qeQicH6Gha/IZtRixKHcX2T2I1NN34Sdf1nmtFPJtmKBEknsvw4LZajMr8%0A+1b6XKiqxlgoOscsfs+ORqYicSRR4EP7WvLkQnQaSnxzVqpruVdnDWJX3a+1phhFlhiaDJLTtFl3%0AOyh02zm0tYb2gQkAmioL8Tvzk+tnHtqB12Hhw4daqS32zskHC4JAoTtvWFJV5GFfU+Xck6XpOluq%0Ai1C1PGP+etJO03WMiszHH9w+y7LPv15f5kMQBPrGAuRUdXb1l/9sZT4Xj+1uXPXaVkMmk+NK+yhV%0AFV5am8oWDMA3ZtVS6SznLw9SUeZla1PZ3DZRFNmzvQqPy8qpc3188iP72MB5yCJYTAasFgN2mxFF%0AFnE7rVhMBnI5DaNRJn1DittklNnaXIbLYZ4tA4p43TYsFgPhyMYTbG/Eh2YV6yCvN99aubogliyJ%0ANJb6aCz1Ldr28Na6VbtNSjwO3udpWnGfGyEIApvL/AtMb5bbz2o0cH9zLfc3r7wgS2s5zid62H2P%0Aj/c3LFa+s5uN/OIje9f8GdeDnwb6myCiADrx3CgmuQARBUlcW81YEe3Ec6NktRi6nkORVs4yCIKE%0A37yLsfhxvKYWFNFGRg1jkBwYJfeKx66GApONh0vmb3RN18lqKq+OX1tzoB8eCfBLv5AnxX386b2c%0AeKNzxf3NkkKru5QmZzH98RkaHIVs85RjllauV7XWFmMyKuzdUkX38DRex9p01peDxVBPIPEyyWwf%0ABrmYUOrNuW1GuRxRMBJJn8Ygl6DrOVQtgkmpns0A3Fm0h8f4p77TjCZCfHnXhxeoIpoUhabyQprK%0A5ydSS/XsNpT4aChZPABeh1GS2eIqodVdSnd0ilqbj53eSqyrcCUgz7xurSmmtWbhYCxJItVFHqqL%0APIuOef+B/ED++J58sK0ozN+7mq5TXezh0d0LV4sOi4mDLUsLP7XWlNC6RIVIkSWaKgtpqlw8ySzx%0AOijx3rrC5c1QVZ1QJIHDVorZtPy9oGo6wXCCls2lmM0Lv1OrxYjDbqZ3YOqOW55KkogoifmauiBg%0AMMy3dYmisIBBbrMasVmMC+rvopAvd6hrMGz6KW4Nuq6TUrOcmemhxX3neD5rxU8D/U2wKEW4jc10%0ABL+BQXJS4/gQhZY9jCXeZDT2KuFMD/HcGCcnvoRDqaHS/h5sSr6Vp9T6IH2RZzkz9V+xyiXs8H2J%0AZG6SgeiPmE5dIpTuIJLtYyp5mlLrYYotB6m0PcG10Dc4P/0/EJFxGuuptD2+7kB/M0RBwCjJiLeQ%0ALRBnyX+pVJZQOIGq6aRiy9eJZVFim6ec/7LtScKZJB6jlUqrZ9XaaSKd5bk3rzI2HUWWRR7Zs740%0Aost0iESmg6Hwn6NIXkxKBRl1HACzUovb/BAziRcIJd9AEs24TIcwyRUg3PlAfzU0xtvTfQQzCdK3%0A4Jx4K5AEkSZnMb/f+l6CmQRug4UKm2dFnsRPMd+WlcmuHPgEQJREsrmlM0+5nLogoG4EMsuop934%0ANOczEEs/37IsbaiY1krQdJ2h+DSvT7bTGR0nrWZxKGZaXBW8t3QHkihyJTTEt/rf5LGSrRz0L8zG%0A/FXXy0ynIvznlg8ueP3ZobcJZRI8XNzC6ekezgZ6EQWRewrqeKJ0+4J9v9F7DIMo82DRFl4cvcjV%0A8DAWychBfyMPFC1cXXdHxzk20U53dBxN1yixeNhfUM82T9Ucp+Vvuo9ilBT2FtRxdPwK3bEJDKJM%0Ag6OE+wubKLXMT4CfHzlPW3iYofgM3dEJgpk4Q/F5i+aPVe3nnoKN1b9YDT8N9DfBJBVQ7/oE/z97%0A7x0l13XfeX5eqPcqp66urs650ciBCCQBJpEUKVEilSV7pbEk2+s43hmfWfvM8dlzfDyze2a9u8ez%0As/bYR7JsSbYkWx5LlihKpJgjiJyBBtA5d1d15fjqhf2jqgtooBNAkARkfnl40NV969ard++7v3t/%0A4fstGRXhFqdcOUEE1I04pXoMqwxYCIKELDiwS1fiPmHHbjy2VnQrjyRUkgMV0UeL+xEanPdgWSYI%0AICBhl+oQBQW3rYXNwd+gZCQBC0X0LOnz/cTDD23CYVdob6vj//mvzxIMuPj4EztWfY9LVtnsv55o%0AaDUcPj9GJOjlni0daGWD5w4NsKXrxvjur4YihWn2/c+UjRggYZPqCLs+A4AkOgg4HsClbMQwswiC%0AVInnC1dOZj77Xpy2HhR5/SGK9aCga4xkY6S0wtqN3yEcssJG/83fw1uBLz6yq1YbfSdAkkTCdV6S%0AqTyJVJ6Ab3nPkixLNEd8pNJ5kun8klK4hXiWdKZIS5P/hmOvkigiClC+ZqOhlXWiC1kU2+2/UbMs%0Ai3PJCb4++BKT+QU6XPX4FRdT+Ti6ZfDR5h1IiCS0LIcWBtkeaL+uj0UjeS1GsvMMZeYZzc6T0HIE%0AVTeZcpGxbPS6thfT02iGzvnkJKlygTrVTaqcZyq/lLDszfmLfGv4VQqGRoe7HgmZM8lx3o5d4tOt%0A+3iydTeKKDOQnmYqH+fF2TPIgkSTM8hCKcN3R99gLBfly10P0FQ19pIgElTcCAgcXhjEr7jo81x5%0AFr22d+axvBl8YOivgShIOOQQDnmpsbVLAexrnLJl0Y5HWTpxJVHFLa5O3uGUG2obitsJ997TUzlh%0AP7Kl8rMk4XLd+uoGSRQJ+V001/soaZVFrqiVK4JAawjnLAdBEFCkMIp0Jd6mXLV5kkQnDrFjxffL%0Aog9ZvLXsfwAT+QST+QTme8F5eRsgEnzn7vT3EnbVxj17unjhtQs8/+p5PvboNmRZBAtKmo7DoSBL%0AIi6Hwof29/PDn53gxdcH+OjDW5AkEV03eebFMywkc3zqozsRJaHGKGhZVi03wbIsTMOq5KII1Epj%0AnU4Fh11hdGKBhUQWj9uOZcFzL58jnSkQCt7+CcfRUoZnpk8wXYjzle4HuS/cjySI6JaJWSWQeic4%0AnRjjvnA/v9f/ERrsPgzLXJFt8vDCEI9EtvAfNz+F22avEFhd5dUazUb5h7G3CKlefrXnIertXgRg%0AoZThH8be4ump47S5QuwNVcjYhrJzPNSwmX/b/zge2U5OL/HDicP8bPoku4KdNUP/QMMmTMskWsrw%0AL5NH2ORr5svdV3g4lOto1999fGDoP8CKWCwnsttF7KvELN8pNN3ga/9yELtqI5svYbNJ/PFfP0df%0Aa4ivfvy9SVZ5t2FZFsOZKJP5xPt9Kb9w0EydbLlYCTUBTkmhaJRxygqyIJHQcnhsDlJarkqdK+CU%0AFNRrckccdhtPPrqN4dEo33/6GIdOjNDcGKBQ1BgcifJHv/cRejrDqKrMI/dtZGwyzvefPsbhE6PU%0A17mZmUsxPhVn/55uHty/AVEQ0HWTsakFhkZjFIoaQ6NRsnmN196+xPhUHLdL5a6tbbjddtqaghzY%0A28MLr19gZi5FS1OAaDzD7HyalsYAxdL7q7i3HswVkhxdGGJnoJMHwpvw2Ow1z8atyFkwMHmsaQed%0A7jCSIK6a/GxYJp9s20eDw1+dG0vbHlkYZCgzx2/0PoIiymTKFU+bLMp0uRt4YeYsQ9m5mqEXqLjd%0AI/ZKf27ZzmZfKz+ZOk6sdEUW2F6dV45qabMsSjjl97f8+4419IZlkikXyZZLFAwNzTRqCnaSIKKI%0AEnZJwa84cMvXy49eC900OJecrrrrFZqdflzVwSkZOkktT7pcpGTqmFaFm9lR7d8jr61EBzCTTzFX%0ArJS8NNi9hB0eJEHEtEwy5RJJLU/e0NCrqnc2UcZjUwmqLlRRvu1qM0eyMdJacdWHrcNdt2ZJ12ce%0A2s5nHlpbNMawTLLlEplykbyuUbYMDNOsUGYKEooo4ZQV3DYVl6yum1fetCyy5SIZvUheL6OZ+pK5%0AVBlrG16bo7JwwZpjUTTKFHSNfPXfnF7iUHSEucKVkqeB1CyZ8soZz+u5dwDjuTiJUn7VcWh1BalT%0Ar6eWvRFYWGiGQbpcqDwLho5uGdXnTcZrs+NTHLWFbj2YLaSZLaQAiDh81NvdiAgYlklSK5Dp5ss+%0AAAAgAElEQVQqFygaZQzLRERElWQ8Njt1qgu5arQHM7P8/cjrbPS2oJk6++s38OzMST7atJMud5g/%0APf9jfrP3Ef70/NNs9bdS0MvcG+7j7mvipIIg0NIU4A9+93FefP0CZy5MMToew+VU2b+nm4DfVWvX%0AUO/lt3/lAV59+zJHT44yPhUn4HPy5c/fywP39OGuer4qGfoTvPj6Fa2F1kY/Zy5McebCFKpqo72l%0ADrfbTl3Qzeef2k243svJs+OMTcZpjvj40qfu5uLwHKfOXdHYCPpdbOhuwOupJGt2ttaRK2iIooBi%0Ak+jpCNPSWPFA1oc8BCMekJfOWUWR6O280u5WIGeUSGg5wg4fXmVpIumtWL/8Nhd+xVl7tlerJAkq%0Abnw2R42N8Nq204UkqXKe/37p58vySzgkZQmTYUBxU6d6rvQnCBWOfsSansXtijvO0Of0EtP5FGO5%0ABU7HJ7mYnmMyl2ChlKNglBEFUCUbQcVFi9PPzro29tR1sMHXgGcVZrBMucgvv/4NADZ4I/zhlsfY%0AHWpnrpDm6MIYb80PcTY5TbSYQTMNvDY7Lc4Ad4XauDvUxWZ/E96rdq/L4R9Hj/D1y28A8MWuffxu%0A/0PYBIkzySneig5xbGGMsWycbLkiihJQnGzwRbi3vot9oU7a3dfLPL6f+LPzL/LK7MXrJIKXtNnz%0AOT7ctP4yl+VgWCbRYpZL6VlOxSc5l5xmJLtAqlwgr2tIgoBLVgmpblpdQTb4Gtjib2JPqKO2WVsO%0AeV1jppBiMp/gbLX+fzwXZ6GUrTAtCpXdeUBx0uzwsyVQ6XOLvwnfGgb4mckzDGaiTOTiTOQSzBRS%0A5PSliYx/cOyfV+3jv+753JLKiZXwVxdf45nJ0+irjMN/2vEUn2rfueLf10LZNJjOJzkZn+Dowhjn%0AkjPMFdPk9BJ20UbI7mazv5HddR3cVddOi9OPIq29vPxw/Dh/PvAKAL/ee4Cv9h6o0FrHRnl9fpCT%0A8QnmCmkKhoYiyoQdXjb6IjzQ0Mu+UBchu5uSUcYpqXy+456aW/TZmZO1z7CwMCwLv+Lk13se5vmZ%0AM8xVNxeLiJfG8CstmJZBMCjzy5/cS/mpAkUjhSzYUSUPmpklpU3jlAPYRAd+n5OnHtvOU4+tvEn1%0AuO189uN38dmP37Wu+1xf5+FzH7+Lz13TfmNfI594/Ep+zAP39PHAPX2117//G4/WfnY6FP74P3y8%0A9vpjj27D1+vF51u60QuHvEva3QosSobfSNLvtVhtPVEled0beLtkQ1ylrW4a2ASJz3fcQ7tr+SqW%0ALveV8J9LVlft73bGHWXoNVPn2alz/GzqLCfiExSNZVxZFmimUUnSyC3wVnSINleQL3Tu4WMt2wiu%0A41ST1YvMFlJcTM3xj6NHeH76Aqny0gSqWClLrJTlVGKCl2Yu8sm2HXy8dRv16vI8yddiIpcgq5d4%0Ac26Qvx85xOX0/NIGZmVTM5lP8NrsJR6KbOCL3fvYGWy9bSab3+YgoDjJ6xols7ymyuDNoGiUOZ+c%0A4SeTp3ll9iLzxcx151bDAk3Lk9DyXM7M89LsANsDLXS6Q7jcyxv6smnw6twlfjxxihML42T0ZaoJ%0ArEq7TLnIeC7OwdgwP5o4xRc69vDp9l2E7CvHTP/s/AsktPw7+Obrh89mJ6i6yOolSoa+6kJ5Myga%0AZU4sjPNPY8d4a36YzDVsi2XTIJMtMpKN8dLsRfaFOvls+13sCXWsSX98NSbzSVJanuenL/CtoYPE%0ASkvFXzTTIJuJMpyJ8vLMRX6pcw9f6bkXRZQJKK4lsc9FfgETi4KuIQsiPpsTWayUoImCgGnpJLVJ%0ADEvjUvpFdtd9kYXSMIroJKC0Ey1eYjp/iqDaSdjez2T+GJnyLJ3u+wjZ10dqVTYMJtNpplLpiox1%0AIEA0l8MmSThtNqbSabqCQY5MTuKQbaiyRHcwyHwuR7JYuc+mZbE9EiGWzzMST+BUbHQFApQMg4lU%0ARSZWEkS2RhoYTSRIFUuARdjlpj3gZzqdRhAE3EplLGK5HBdjMWyiRF99iGK5XHutyjK9dXV47Vee%0Am2K5zLnZeSaTaZyKjc2RMI3e5dc5RZRRRRupcp6SUb4uPLKIRVaHa+dqxZOTf0+yWLw2B7Io0eOJ%0AsL9+w5obCEG4cYYTAeE9kaFdC3eUobcsi9OJKY4vjFMydQTAY7PT6PARUJw4qovK4sIcK2YxsRjL%0Axfmby28iCSKf79i9ZplRplzkUGyEN+YHeXFmAEkQ6fOGqbd7UEUbBUNjtpBmMp+gbBqMZGN8c/Ag%0AmmnwS5171uVuHcst8LPJs3x7+G3ipSwRu5dml7/idbAgVS4wVnXJli2DF2cHSJUL/NuND7Ez+P7X%0AZQI80bKVLYEmsnqJvK5RMMpcTs/x5vzQLem/ZOgciY3y15ff4GR8YsmJNag4K+Mh2SqKfuUisVK2%0AdmreGWzFp6zMy29aFhdSMxxbGCOnVzjbXbJKk8NHUHXhkBVEIFsluJkvZjAsk/lihr8degtREPhy%0Az70rUsp+om0HeX2pFOnZ5DTnktO11x9p3oJ3FS9Ti2t9LtVHmzbS6QmR07XqOGiMZhd4efbiut6/%0AGsqmwZHYKH958VVOVZn2ZEEk4vBVw1sKJdNgJp9iIhcnr2u8OnuJ+WKaXzPv475wT+25XAtj2QV+%0APHGa7wwfIlMuErZ7qhz9KrppVrwvuQQlUydvaHx35AgBxcnuUOt1RiekejiVGGciH6+4VYXrXbep%0A8jSx0iA20Ylp6ZiWQVaPoopu/EobmplDECTUqsBU0UijSl5s4vqVFWP5PC8ODhFwOBiIRinoOrIo%0AMrQQx8TCo6j47Xb+9vgJPrN5MzOZDJmSxtn5OQzToreukuBV0nV+MnCRkNNJtqwRzeUwTIuBWJQO%0AfwCHTcYwTb576jRbGxpwKTacNqUinFUu89zlQWRRpMHt5pmLF1ElGcOymMqk8aoqP714ifs6OhiI%0ARlEkka2RiraIaVpcji7wfzz/KoPRBTx2lS/u3sEXdm3Dv4zufEBx0ukOM5iZYTg7xwZvc80LqZuV%0ADYkgCKiSDUWUiZUyFI1yLdwzkJoiWkzf0AbxZrHR10xQdfPq3AU2epsJXXVIMy0L3dSr7vmbM5MC%0AAqook9WLqyYNvhe4owy9Ktn4SPNmji2M4rM52VnXSpe7nojDi78WGxTI6kUmcwlemBngpdkByqZB%0ArJTl+enz7A110OtdPcM9p5d4dfYSBhY93jAfbtrERl+EOtWNKskU9TKzxTSHYiM8P32e2UKauJbj%0An0aP0uMJ80Ckd83Mypl8ir8bfpu8rvHJtl3cU99Jo8OP21bZSWfKRYazMZ6dOsvh2Chl0+BkfIJ/%0AGDlKsyNA2LE6/eh7gX31neyrrxCfWJaFbpk8M3nmlhh6wzK5nJnjbwbf5OjCWO33PZ569od72OBt%0AqBp6uRJj10vMFzOMZmKM5hbYH+7BLa9sRFVJ5qHIBt6OjmBZFjuCrfR5G2h0VjeNkg0BoepVSfLq%0A3CVemLlAXtfIlIs8O32O/eFuNq1QSvgbffdft5H/68tvLDH0/6b7bjrcK5dSrkU0tIhdde3sqqtU%0AeyyOw6tzl96xobcsi8l8gq9feqNm5OtUFw9FNnBvfQ8tLj9OSUEzdWarIa5np84yXUhxPjnDt4YO%0AUqe62BFsXdciN5pd4B9GDlMwNB5t2sTDjf20ugK4ZBXDMpkrpHlt7jI/nTxDslygYGg8PXmabcFm%0A9tcv5V64P9zPZD6OKAh8oWM/AcVdq5/u9zZjWiZpbRSHFCBs72MmfwpJVPDaGsnq88iiitvWgIVF%0AQGnFKQfxKk2oogePbWWBrWsRLxR4e2KCx/p6WSjkSRQKfKiri4FolNFEkt/cu4dcuYxfVXliQx/P%0AXr7MWDKJbppsCIV4tKcHURBIl0q8NDTEZ7ZsIVMqISKwKVxPNJejZOh0BSuysn2hOkysipqdx41N%0Akuivr6fFe6UC4sjUNP/5kUeI5fN8+8QJHujsoN3v58n+fiZTKXLlK55S3TS5MBflzEyFEbGQ1Tkx%0ANcPDfd3LGvqIw8+DDRv5/tjbfHv4Ne4J9RFQXWTLJcZzMb7aUwlXhlQP3Z4GDkYvVcOsdcS1HG9G%0AB6qb53c/RLnV38ZDDZt5fuY03xh8mbvqOnHJKjm9xHwxhSiI3Bfup8V5veTueqCIMr2eRi6kpvjx%0AxDEaHF5Khk6ft3FJ3f17gTvK0ANsD7Twh1sex684aXMFV4yLb/U3s8nfRELLczg2gkWlvOlsYnpN%0AQ29YFslygc3+Jn6t9wAHwt04ZGXJiWCDFWGrv5mAzcl3Rg6xUMoxV8zww/ET7Ay2rurWhQo9YqyU%0A5Zc79/KVnntpcHivO3FsrbLM/Z9nnuXIwhglU+fowihvRAf5VNvNx1vfDQiCgE2QblnpSFor8szk%0AGY4vjFf6B+4Nd/OFjj3sqmvDe1WSzSIMyyRdLrJQzNLg8K6pk7DR18jvb6pk3La7gwQU17I5EJv9%0ATWz2N1HQy7w8O4BumcxXDdtKhn65fBD1mnvjktVVT/Q3g8VxuPazbga6ZfL0xGlOJipj4LXZ+VjL%0ANr7YtY+Iw7skhNTnbWBboJmw3cM3Bt8kWsxwNjHNM5NnaXEGaHCsXWqXNzTyhsZDkQ383saHaHct%0AFYXp8zbQ520goeV5ceYCmmkwX8wwko3zmfZdS/pqd9fT7l4ad91dV3G3d1R/Hy/lmS6cpmAkMC2T%0AXDnGTOEsZTNPxj53czftGgiAS1Fo8froDARo9fnQDAPTqoxVUdcr0rhmtejSqhD32GUZp812VSJZ%0AhTmx2eelMxig3uUi4nYTcDiYzWb56cVLRNxunuzfyFA8zmgywc8vD/KlndfzXlTCFpUyP0GoZIU7%0AbDZEUbjOPS0IFZGZq6FI0orPllNSeTiyBdOyeG3+At8dfbOW0FqvemoJo42OAJ9tu5sfjB/mx5PH%0AsIkSbtnOzmAHLtnOmeqcezfhU5x8snUPQcXFm9FLXBiZqnkdnLLCrmDnOyoHdMoqX+i4l++PHeQf%0Ax96qJXB/pfvBDwz9WnDICgfC1XKHVWLhgiDQ4a7jU207OBIbxcIirRWYKqxPt94lKXwosoED4Z5l%0A3UiiIFCnuvhYyzYGM/P8dOosAIdjI4xkYwRV55qx9CaHny913U3EsXzNtiSIbPA28Ku9BzidmKRo%0A6kSLWQ5HR3g4smHNhLA7FaZlMZmP87OpczV3/UZ/I1/s2sfd9V0rbiYkoZLAGFjnfbFLNvaFKh6J%0AteZSqyvAp9t38na0EqPOVWVgf5GRKOV4evJ0Lfdii7+ZT7fvotHhu+5+CYKAX3HyWPNmRnML/MPI%0AEXTL4KWZAT7ctLGSTb+OU71TVvjVnv3XGflFNDi8PN68mcOxkWoCrsZAavamvp9PaUYSFCws6tU+%0AXHIdHa57AAtV8qBKHlxSHYpUyetptG9BFKQ1NQPGEkl+cnYAWRJ5tL+H3S3NHJwYJ+hw4LPbOTI1%0ARZ3DQXcwwI8HBni8t4+5XJa/PHQI3bR4oLODo1PTS/pUZZmPbujj4Pg4frudXc3NTKZSHJ6cQqoy%0AWIqCwN+fOollgWbotPv9xPJ5jk5NcWx6irlsFrei8Eh3N39z7BiSKPJQZ1e1imT57yKJItubIjzY%0A08nRiSmavB4e6eum0bu8R1EQBEKqlydbdrM31EO6XMCwTGyChF9x1QynXbKxp66bNleIeCmLbpk4%0AJYUmZ4BsuciClr2u70+37ePhyFY6Vkicuxpf7X6IvF4ipK7u+Yw4/Hy85S72hnpIajnKpolNFHFI%0AKnWqm4BSGftf7/kQBaNce72Ijb4W/tP2z1Fvv34jKwsi+0I9tDiDJMt5DMtEEWXaXO89IdodZ+jh%0Axso07qprRxAqyTlFU1+1nOlqtLqDbAu0rBorEgSBiNPLzmAbb0eHiWt5CkaZIwujbA+0oKxBObk/%0A3E3YvvpEFASh5lY+nZzCsEzGc3FGsgvsCN4aQz+fynJ6bIag28nGljCO91lLWTN1ji2MEytWalNt%0AosQDDX3sruu45WQTNzKXdgZbUSQJ9Ers+r1guHs/cSw+TrQ6Bh6bnZ3BVjpWMMCwuMi72FPXzosz%0AA0SLGWKlDCfi42z2N61a9bKIPXXt9HhXFxbZ4m/CISlArhaWuxlIgoJXqXhkFs/Ni0a9BvHKM+aQ%0A/evq962Rcb57/DQeVeEjG/t4sr+fTKmELIp47XbqHA4USUKRJDoDAQzTos3n51ObNyOLIn67nXa/%0Af4namU0UeaKvj2SxiCSKeBQFw7Jo9/sRELBJEkGng09u2gRWheverSjYZZm9zc30h0KVvh0OeoJB%0AdjU1IgoCQacT3TTZ3FC555/fugWH7crzLwoCbQE/f/KRh8mUNBRJIuR21oSLloMgCLhtdnrWCHGo%0Ako02V+g6w+dXXLS4rneXt7vqaV9nhWiPZ/3hFaes0ulefc71epdnmfQrTnYEO5b922IuQpfn/SdD%0AuyMN/Y3AJauookzBKNeEXdaDiN1L6zqSoSRBpNcbpsnpJ17Nsj6bmEa3TNZKJ9m5ztilKsnsq+/i%0AdLKiwRwtZZnIJdgRXJ1xbz3IFTWODU1xbHiSre0RIn43L43MMJ/KsqEpRGvIz3MnL+G2q7TX+xmc%0AXajs/i3Y19fGyZFpciWNAxs76YncXCzrWmimzsn4RC3G3eGqY1uged0x63cLlblUuQYTC22dc+lO%0AxfGF8VpWdEh1s9nftCZfhCiItLmCdHtCRKsVEqcT0+R0bV2Gfm+oc03OiDrVXXMdG5ZFvryy/sJa%0AuBVKkVfDtCwOjU6QyBeQqtzzPrsdn/3Kd3deZUgjHg8zmQwBh4Pmq+Lo10qaCoKAW1Vxq0urSK7u%0AF1jSxyKCTidB59JDgVNZujotZuSHXNdbUlkSiXg9rN90foDbDXesobeqcp1FvUzJ1ClXCXOMauzJ%0AqpbWZMulm6pu8CtOgsr6to/1ds8Sd/FINlaTGV0NK7knr4UoCHR7rrirUlqhdtJ6p3CqNjY0h1Bk%0Aka3tjdgVmcl4kid3b6LB5yFVKLKnp5XBmRiHL0/QUufD57JzeSbG6+dHcKoKbSE/L50ZvGWGvmya%0AXExfiZE2On00OwPvKmGQaVkV4iVDr5EvmdU5VptP1uo1vr9ouJyZr7GZeWwqTc710QIHFBfhq1yZ%0AQ5l5ioa2yjuuoNtTv+ZmQhbEJQb6dhqTWDbH5dgCurn+a4q43fxvDz347l3UB/hXjzvS0C8SnUzl%0Ak5xPTjOWizNbSJPS8mTLGkVTo2waaKaBZug3xS2uSNKKNaDXwiUrS9jAMuXSunTpF1nW1oKAQEC9%0AspHQTH15DoGbwKLi1dVJOF6HHZskoZsmr50fJpEt4LarIFTkQhVZrvDQy1JFqAdhTW3mG4FpmUvc%0A4h6b/ZYnrS2iYJSZL6SZLqQ4l5xiNLvATD5NUsuT1UsUjQpT3uJ8up2MyruNVKlQm8WKKK/rRA6V%0A+OvVkrhprbBuw+dTHGuSrdxuDJFX4/T0LJnijXkYbqY++wN8gBvBHWXoTctiPBfnzflBfjZ1jrPJ%0Aqetc8SICsighCQKyIKLYVNLrjMsv7Uesut7WhiyKS04hRaO8rq3FemhzF3F1FrVhmusOQawHLlWh%0A3utGscnYJInWOj+KLCEKAo0BD4Zh4bIr9DaGqPe6cdttFBuC9DaGODc+h2Ga2G6hBKZFJQN7ETZB%0AWrFe/WZhWhbT+SRvRYd4fvoCJ+LjFK7ZPAkI2EQRSaj875Zl0uXCTXmI7kRcfT8kQVy3zK0sikuy%0AlYs3sNm+FdUC7xcM0+TU9CyZ0vq8Fx/gFxfxZI7x6Ti6YbJ76/UKfe817qinaiA1wzeHDvLSzAAF%0Ao4xAhaCh3RUkZPfgsak4JQW7pKBIFeNgWhZ/MfDyDS/OhmWiV7NF12xrWktc9TZxfQSQZWP9/MhX%0AG3ZREG4p+UKD302D/0o54IGNHbWf93S3cleXdd2mZGNLJcGkoz6AZa2ctXuzkASRMpXvbFrWukIh%0AN4LhTJS/G36b56bP1xI0vTY7He46QqoHr82Os+qpUSUZmyhhEyT+6tKrNYKdX3QoVxl207Iw1nkq%0Ar4zXlbY2ce1M9UUsis7cSliAbpjMZTJMpdIk8gVyWpmyUZlfNknCqdjwO+w0uN00eNy41NUzbAzT%0AJFvSiOfzLOQLxHN5Yrk8bwyPUajWoefLZX589gIB58oEO4ok8eltmxHF1b9zSdf551PnsICAw86u%0AliYiV2W+pwpFRuMJptMZMsUShmlhk0U8qkrI5aTZ5yXkciJLK69nhXKZo+NTjCdTK7YB6A+H2NLY%0AcF0ewVooGwY/OHUO3bLw2VV2tTTR5KuEeApamYlkiolkinSxREnXsUkSHlWh0euhLejHa1+fB/Ra%0AFMs6wwtx5jM5ksUCJb2ikbHeFWVPazO99esLsy4iky1yemCK1w4P8tf/5QNDv25Eixn+cfQoL84M%0AUDTKSILIgXAPD0T66POEiVTZ8VRpaSJPSivw3y++csPKSZqpUzLK6zpJFgyN0lVG2yOvb0Jm9Er+%0AwFptLSzSV1HwKqKMXX5vEtMEQVjVsyEIwi038iICXpu9Fp7IGxXGt/XQF68H8VKOH46f4GdT52pM%0AentDHTzcuJGNvgiNDh/+RdKcq76chcW3hg7+qzH0PsVBNe+SsmUs8bKshpJZXuIN8NjWLzB0q2FZ%0AFuPJFC9dHub01Cyj8QTRbI5MqYSmVwy9Iku4VZWQ00mz30tHMEB/Q4hdLU20+JfPS5jLZPn6waPM%0AZ7PMZXLMZ7LE83k048oGJ10s8d9eO7jq9XlUlU9s3YjI6utMoazzJ8+9jGlZ9ISC/OHD9xPxeigb%0ABienZnj58ggnp2YYSyRJFooYpokiS/jsdiIeN5siYb60Zwc9oZXzaHJame+fPMtzA5dXvZZf2bOT%0AnlDdTRn6//35VynqOm0BH//hoQM0ej0MLyR48dIQR8anGFqIk8wXKJTLKLKM36HSFvCzrSnCoxt6%0A2NQQRpHX51kyLYsz07O8Mli5N5OpNPFcgWK5TPkGcij++PEP0Vt/Y/lH7S11PO5QeO3w4JLfa5rO%0AucszTMwksMkSd+/sxO91UNYNhsdjjEwsUNLK5AtlWhr97NzUisf9zsOWd4yhPxmf4GhsrLb47wi2%0A8r9s/BB93oZVd1qlm4xlZ8olUuUi7nXEJRNafknZXqPTt66a4ZlCiq2BZtYy9RWGsiv1/y6bin8V%0Aetc7HZIo0ujwMV9NOIyXcsRK2XVTwq6FgdQsB6PDNSO/wRvhdzY8yM66tlUNUsnQ15V78YuCNnew%0AWv1gkdc1osUsnasw+S0iXS4S13K11xGHD3WVk+S7ibMzc3zt4BEOjk6QXiF2XijrFMo60WyOC/NR%0AJFGgrz6EekBe0dDHcnm+c+zUu3npK6Ko65VTb1nnxcvDfOfYSU5Pz1LSl4bzimWdYjnLXCZLUdd5%0AauvGVfsVBQGPquBSFArl8i33ol2NbEljJp3l7Mwc3zp8gleHRqoc/VdQKJcplMvMpLOcmprlzPQc%0Av3VgL7tbm68j8bkWumny3MBlvn/iDMcmptGMGwt1Lt6LOpdzVY/MjeLC0Cwnz09QF3Azv5Dhpbcu%0A8tSj24jFc7zw5gD93REEAQ4eHwHgri23hu78jjH0I9lYbeEH+HjLVnq94TXdKVP55E2JCsRKWWYL%0AKZqda9fOTuYSS66t1xtel8rcQGqWhxv71zztmFWO/0UEFCcR+/oyoO9EKKLEJl9jjXZ1LLfAcCbG%0AtkDLLVHvm8wlmL5q4/RY8ya2BJrXHIeZfOqWCvdY1f9u11Ssrf5mfjJxGtOySJTyDGei7A11rPm+%0A+UKGiVyi9rrXG67Wvb+3mMtk+fM3DvHa4Eht3FyKjY5ggAaPG7tNpmyYJAtFppJpZtJpLCqhOEWS%0AqHev7EEKu1385v691/3+mXMXmai6vl2Kwie2bsRjX1lBUa0mtt4IimWdRL7A6yNjfP3gEQbmohiW%0AhSpLNHm9uFUFzTCIZnMk8pWcko0N9TR4VmfrdKsKX9q9g0c39FDSdbIljUypxGg8yfeOn76ha1wL%0AOU3jyPgkl6Ixfn5xkKKuE3A66AkFCTqdaLrOSDzBWDyJRWVzc3h8EvshmYjHQ2fd6pv+N4bH+MbB%0Ao5yfi2JaFk6bjQNd7exoaaTe5UIQYCFX4PT0LG8Mj9Y2GYoksa+9hae2bMTrsONSbHQGb52M77lL%0AM7hddh7Z308ynef/+toLPPGhLeQKJeZjGb7ymXuQRJGRiQUi9V5czlujY3/HGPpsuUTRvHI673SH%0A1rVAvjY3eFOnsPFcnMvpeXYG21Z9EHN6iQup2ZrOPMBdwfZ1USe+MT/Ir/ceWJMEZq6Y4WT8CiVk%0Ag91Lp+fWlLLdjlBFmT2hDv5x7GjNyByKDbMn1LEuboO1UKFavTKXOlx1yOvwwLw+P3jTHiKoJm0K%0AYi1zv6BrrCt28z5hX30nTlkhXS6S0HKcSUzx0eYt1+mMX42CXuZieq5m6CVBZFewDfcqcsHvFp6/%0AOMjxiSkMy8Imiexta+FLe3bQ4vdhl23IYoUKVjMM8lqZyWSKIxNTHB2fYlMkTH94ZQa2kNvFV/dd%0ALz17amrmKkNv4zM7ttDsW5n+d1FJ70ZQLOscGpugOGQwMB+j2e/liU0b2NfeQsDhQJakCqWvVmYs%0AnuTQ2AT3dLQRcq1OsKVIEhsjYTZGwhXNBNNEN03OzszdckNf0g0Ojo4jCgKyKPK5HVv5yKZeGr0e%0AFEnGtEwS+QKvDI7w3eOnSeQLmJbF26MTHJucotHnwb5C6CCWzfGjMxcYmK+UOTtsNn7/of18qLeL%0AoNNRCzmUdIPH+nu4t7ONP3vlTWK5PLppohkmu9uaa/kDtxKFUhm3U0WxSfi8DrK5IpYFAZ+TSNjL%0A//u3L+Pz2nHYFbrabh2D3h1j6FXJhk2QKFmVWHislF1xjbSwwKqohT09eeqmnK0pLZGwI6IAACAA%0ASURBVM9rc5fZWWWlg6VlPZXa6gqpyOtzl2vJcp3uEJsDTevK2B/JxHhm8gyf7dhdpaFc+h6rmoT2%0A7aGDJKvlZm5ZZUug6Rf6RC8JIht9jewKtnF0YQwTi5dnL9HuquMLnXtqnAXLeXMWczEWT8orSWkq%0AokShGk9dKGUxLAvJsq4fg+pcGkjP8aPxk++orNElqzgkG9lqyOBCapZ+X+O6Ej7fDzQ6fDwY2cCP%0AJ06hWyZHF8Z4de4yH23ZgnjNvV18Hi6mZ3l26mxFMY6KXkO/L3LLqybWg8Pjk+S0yng1eNz8zn13%0As6O5cVmedsuy6A+HuKejjaymoUoSjlXY3yosc9eH9a7uu+L+VZdt906Q0zReHx7DwmJvWwu/uX8P%0AWxobcCnKknXEsiy2RBp4sKcTVa4w8a0XglBh26skKr473picVsZhs/Gl3Tv44u7t1LtdS5J+W/w+%0AWvw+LODrbx2hbJoUdZ23Rsa5v7sTu3v58Tk9PcfAfLRW0vmh3i4+s33zdd/DqYg4FRsf39zPxfkY%0A3zt+irJhMp5IcmRiiqfegaE3zSr/hmVhmiYIQqWKqd7LQiJHPJVnbCpOa1MQURTIFzRyeY2PPbKV%0AcNCNqthwu9SqHsE7PwncMYa+klnvrrjige+NHGF7oIWA6qqdxiwqUoglU+fN+SH+8uKrRIuZJaeo%0A9UJA4K35IURB4Ks9++n21KOIUk0QomTqnIhP8LVLrzGYiQKV7OLPd+ymXnWvOTgCAmXT4M8HXsHA%0A4rHGTdhlW819bFgm2XKJ740c5umJUxiWiYDABl8DjzdtvqHSvEVjtegqvvr3ZrXf5WQ8b7x/rvOe%0ALG5WhMqXXtdnCIJAxOHlC517GM7EiGs5cnqJv778BoOZeX6pcy9dV40HVoWpbvGeXUrP8cb8IF/u%0Avpc29/XiEY1OHxGHj5FsDID/MXac3aEOWp2Bil45Ala1v5Khc2RhhK9dfIOhTBRJEJfI5d4IWpx+%0AGhxestX58u2ht9kWaKHNFaxtDC2qGe6WiV2y3ZCBXHUcuPFxUEWZL3ffw/GFcSbzCabyCb5++XV0%0A0+D+hl4csoIkCJhWJXn1QmqGvxh4hfPJGQB8NgefattJu/vGMpZvFZL5Yq1SQJVkWnwrCx0JgoAs%0ASfgcUk2L/Xat1190ZW9vivBb+/eyp6152fVAqHJdKPLtm89zb2crn9y2kQbP9WtmhaLXwf7ONt4Y%0AHuP0dEXT4PzsPHlNA5YPrVyOxpjPXKFFfnxj7xJa32tht8k81t/DP586WwvlDMxFeWrL6jkNq+GH%0APz/JuUvT5Asaf/aNl9i9tZ0H7u7lwJ4enn31HP/tmy8jSxK/9ORubNXkwpGJGH/xrVcI+l3IkkRv%0AZ5iPPLCJ+rp3rlR6xxj6XXVtbPY3MVdIo1smxxbG+M23v8PjzZtpd9Vhq+r+jmUXOBgd5lJ6DtOy%0A2BPqQDMMjsXH1v6QKhySjRZXgLyu8crsRY7GxtgWbKHfG8Gn2EmVi1xIznAyPlHLRFZFmQ83beKR%0Axo3r0t8OqS4anX4uJGf4L2ee5XvDR9hV10ajw4sgCMzkUxxZGGUil6gaeWh3B/l8x55VucANy6yQ%0AvZRLNYNhYKIZOvmqXvkiMuUiR2JjOGUFVZKq3AEioiBgl2wrCpHkdY2UlqdkGphVNkLdMsjrGoPp%0A+SVtL6XnCNndOGUFWRARqzXpNlHEZ3PWZHmvhSLJHAj38Ku9+/nG5TdJaDlKps5z0+f5+fQFOtx1%0AdHvq8djsWJZFqlxgOp9iMh+vZcV/cgWFv82+RnYFW5nMJyibBhfTc/zuoe/xRPNWerxhVEkmVy4x%0AnotzODbK+dQ0ummyPdiKTZQ4FB2+KS/RZn8TW/xNjGUX0C2TkWyM33r7OzzS2E/E4UcQIFcukdTy%0AzBczfLnnXu6qW7k0p6CXSZbzlAx9yTgU9OuFXoYzUY7Hx3HKFc9YZRwEZEHCpziWJcMRBIFOd4h/%0Av+kR/vTss8wXMwxlovzJ6WfY5IuwLdBCnd1NXte4kJrhSGy0lm3vke18rmM3D0b6lpBJvZcIu13I%0AokjZNEkWi7wyOMLHNvfjUmyrGvHb1cBfDYdN5uG+bu5qXZuW+HaFR1XY3dZCV6huxW2nIAg0ej20%0AB/01Qz+fydUqJpZDqlikUL5SBdUeWDvPqtV/JYG6pFdyIN4JPv34Tj79+PXrj9dt53NP3MXnnlga%0A9imWdAJeJ3/4W4/hddsplsr8+bdfZWIm8a/L0Dc5/Xy6bSfxUo5TiUnKpsFgJsqfD7yybHuvzc6e%0Aug7+/aZH+NnU2Rsy9BUd4l6anX6+O3y4RtLz5vzgsu19Ngf7w938Wu8BIuuQ4wSwSTJ/sOXDfP3S%0AGxxbGGM4G2U4G13+eqhQ4P5y114eb9q8ar95XeNbgwd5afYihWpZWsHQli0nGcxE+epb3wIqtKIO%0AScEpKzhkG9sCLfzR1o8ua4hPJyb59tDbDGdjFHSNXJVBbjnj91eXXuOvLr1WkdmUbJX+JYVGh49f%0A6tzDY80rfx+Pzc4n23aiiDI/HD/BSDZGwShjYTGSjdVO5MuhdtpfBmGHlydbtzNfzHBkoVLJMZVP%0A8rXLry/b3i2r7K3v5N9tepjj8QkOR0duKu+j3u7hiZatTOeTnKzO4flihu+OHFm2/ZOt21ft70Jq%0Ahm8NvcWl9HxlE2doFHRt2Sv75tBBvjl0EIHKptQpqzhlhbDdw2c77lrxsxRJ5oGGXsqmwTcH32I0%0AF6No6JxMTHKymix5NWRBpMHh5YmWrXyhYw916uoJYO8m7u1s4/WRMRL5Agu5PH/11hGShSIHutpp%0A8XvxqvY169dvV7QF/GyKhNfMPr+d0ej10FMXXNO35LTZ8Fzldl+rIuBaXpP1lFZf3b7KFbrme24l%0A7IqM1+NgcDSK3S6TSOZx2G14b0FpHdxBhh5gf7gHVbLxo4lTnEtOM19IkzM0dNOsnkJlfDYHjU4f%0Ae0OdfKZ9FyHVs6Jm+ErQqjXxT7Zup97u4dmps1xKzxMtZsgbWsWtKtrwKQ5anAH21XfysZattNwA%0AH3taKxC2e/mjbR/ln0aPcmRhjJl8inS5gGYaiIKAU1II2d10u+t5qm079zf0rlm2p5smU/nkqkZw%0A2fdZJhm9SEavlAl6bPYVwx1prchoNsbEDci0WlSY1ionvoq86NUlWCvBpzj4dPtO+rwNvDBzgYHU%0ADHPFDEktT9GoUNMKQoU9zykreG12QnY3Xe76Vevu76prxybKNE2c5ExiitlCmoxeRDfNih64aMOr%0A2Ik4fOyua+eTbTtpcwXQTKMyxjeZfX93fRciAj+aOMWF1AzRYpacXsKwLGRRRBVlXHKlfNK3Rgll%0AplxkNBu/Iblci4qKY1HTiWs5snqRWHF19TeHrPDhpo1EHF5+OnmGc6kZ5gppsnoJzdSRBQmnbKNe%0A9dDlCfGhxn7uC/e87zLKD/V28cbIGM9duEzZNJlOpfn/Xj/Izy5c4v7uTnY0R+iqC9Dk86JI0h1x%0Akl9EyOVaQphzJ8LnsBNepbJhEaIoIl21oTGs1bfZAacDp2IjW2UoHF5I0N+wurTt8EKitt7ZbXKt%0A4sKyLKYm4ni8Dnz+6+fzQjRDLlukrXNt6dzVUF/n4f69PZw4N14NI4kc2N1NW9Ot0a2/owy9IAjs%0ACXXQ74twOjHJUCZKvJRHM3UkQcRjU4nYfWzwNdDhDqFKMpZlsckX4d9034NlWexch+KbbhmUjDJO%0AWeHhxn62BZq5kJplJBsjqVUyM92ySsThZaO/kXZXcN28+Iso6BqWZdHiCvBbGx7kw5l5BlJzzBXT%0A5HUNWRDxKQ463XVsCTQTVFzrWohUSea+hl7q15C/vR4WWe00NrEOVW6myelHlZafHm3uIJ9o20G8%0AlKeoj6HKLQhrEH5cC5essMG7VA8rWzpHQR9EFrwEnA9d9Z1s7A61syXQxEQuznAmxnQ+RUYvUjLK%0ACNVQg8/moMHhpcNdR5sruKrLWBAEtgdb6PbUcyE1w4XUDD+fPco2X1+V7lYl7PDQ522gy1NfU87r%0AdIf4UtfdGJZZS9IEKJs6E/k5pgtRdgY24FohLioJIveEu9ngi3A2McVwNkaiOqcUsbJZqVNdNDp8%0AS/q/FmVTJ2x382TrNqJrGGoAzTAYXFhgLJHkga7OmoKaQ7axeR0bYVWysSfUwQZvA2cTMwxno6TK%0ABQqGxlsjEzzZu4keTz193jDhdXq1ALYFWvhS19211+vlh3iqdTsLpcpGscO9fAVKwOngtw/swy7L%0AvDw4zEKuQNkwuTAXZWAuSoPHzbamCLtam9jWGGFzY3jVWO7tBJdiw7MGe9/tDqfNtmrp4c2iLxyi%0AweMmW6psgJ8duMSB7vbrlP4WkS2VeG7gUi0cEHA42BS5Eh5NJXLYZGlZQz98eZbxkeg7NvQOu417%0AdnVxz66ud9TPSrijDP0iPDY7+8M97A/3rNlWEATCDi9/uOWxdfdvwRJu7nq7h3q7h/sbem/mcpeF%0AcVX/qiSzyd90w56H5eCUFT7RtuOG32dhkSmGUaQQdlsbq9V89fsi9PsigMVY4v+mxfcgkvhOWess%0A5rLfQZVbEG3LL/Z2yUavt4HeVQzgjcJtU9kT6mBLoJHJ0gB/sGn1eeK2qfyvWz687N8My+S16Am6%0A3C0rGvpFBFUX90f6uJ++m7ruifwcsmTyq70H1tW+pOsMRGP85duH+J2+h2hw35xL3as4UHWVewO9%0AdAUrp43fHXya/6lz7025kdf7HF+LX++7b13tuuuC/LsH7mVbU4Q3hsc4PjlNLJfHAmYzWWYvDvLa%0A0Cj94RB3d7bxcG8XWxobbvu4tyRW8lzuZMjVrP5bje1NEbY1RphMpCgZBm8Mj/ONt4/xeH8vnXWB%0A2maupOuMxZM8f3GQFy4No1c1O7Y0NXBXaxN62WB8NMrURJxgXeV5eenZM8iyiGGYbN7ehmlajI/E%0AeOW5s9TVe+jeECGfK3Hu5DiWBVt3tWMYJscPDaPaZRTVRv/mZkRJ4MLpSQoFjb6NTbR23LpSuuVw%0ARxr6D3A9BtNRWl0BFFGqGO1yCcMy10UbWzYSpEtHyZSOEXJ+lEUjb5gFptNfQ5XbKOnjKFIEv+MB%0AVDlCqvg2Oe0CsfwzCIKMKjXR4Pk8plUmp50nXTyMhYZX3YNb2Y4oqhhmjpnMt7DL7RT1UTzqTnz2%0Ae0kVD5HTzpAsvknQ8SiSMFv9/Bzp4mGy2hksTJy2Pvz2e5ElP4aZYyH/M4r6JAISHnUHfsd9mFap%0Adm1gEHR8GIetG2GFkMdMIcaJ5CVMy6RoapSMMoPZCYayk4RUP5u8nYzkpml2hKlX/Wimzhuxk7Q4%0AwlzMjBFQPGzydlGn+uj1tOKRK7t+wzIZzk5yLj1CUPGwzdfLRGGO0dwMlmXR7mqk39PBMzNv4JBU%0AVFFBM8vUqb7adbU4G9jo7eDFuSPIgoRuGXS7m6lTfLw4d4SiWWI4185Ofx9h++ouPlWW2d4YwVPV%0AM9cNkwvReU5Mz1DndHJXczNDCwsMxxMIAtQ5nNzf1cGRySmiuRzJQgGHzUZ3MMjTAwN4VZXuujoe%0A6ekmq2n889lzKJLEnpZmWv1rJz/dKhS0MpPJNL3h5U/1giAQ9rj59PbN7Gtv5ezMHMcmpjk0NsFY%0AIoleLdk6OT3LhfkYJyaneXJLPx/dtAHXu1RWditQEZ28c0INy0HgxjkE1oM6l5PP7NjCSDzB6elZ%0AcprG3x05ybGJKVp8Prx2FUEQyJRKTKfSnJ+NkioWEQWBzZEGfmXPTurdLgzdxO5QGByYIdzgo7El%0AyPM/Ocknv7CPVKrA6y+dp6HRj2GYeP0OBs5N4fLYOXF4mFDYiyQJvPzcGfo2NnH80BCPP7mTc6cn%0AcDgV5meSqHYFj8fOCz89xVd+++Fbfh+uxp29JbzDkdGL/Hj8ND+fPs9YNs5b88M8PXGaw9FRklqB%0At+aH+MHYCYYzMRaKWZ6ZOMOzU+cYTEc5k5jm+yPHOL4wzkQuwQ/GTvDc1HlGs3EWSjlenxtkrpBG%0AM3WOLYzzg7ETDKTmOB2f4udT5/nh2EnGsxVSE1Gw47B1UdKnKOpXiHksS2M+9wMsyriVbRT1CVLF%0ACne3KrfgUXcgIOBWtuNSKkl1xfIomdIx7LZ2HLY+4vkXKBmVpC3DKhDN/gALHY+6G1VqrvbVjFvd%0AhSS48Kg7cKvbqlcgocgRPOouPOpO0qVD5PUhAKK5H1HUx/DZ9+G170aRK96QdPEoxfI4LqUfu9zJ%0AbObvsVhZPOj16Ek8spM2ZwN5vciCluJ08jI97hZipSSD2QkMy2Q0N03R1BjOTZLQ0hyKn6Xb3UJO%0AL3I+PXJdv5pZ5uX5Y3S7mymbOscTFxnMTJDVC3S7Wzi8cI60nuVo/AIem4vjyQEE4GczbzFXjNPj%0AaeVsaohYKclr0RNE7EHqFC+HFs7hkh34FQ8Bm5fudXgPlkNWK/HcpUE2h8Pky2WOTE5yYnqGnKax%0AuaGBV0dGSBWLvDg4xKZwGK+qMplK0eLz4VPtNHm9bArXY5dlsiWNnro6fHY7rw6P3vC13CwsKlS0%0AT58ZWLOtTZLorAvwkU19/PaBvfznJx7hDx++nwOd7bV6+ZKuc2R8iq+9dZQfnxlAN/71SBL/omFH%0Ac4Tff3A/93d3IIlilYlvin85c57vHj/Fd46d4genz3NwdIJUsYgkCDzS181/fOR+djQ3AiDJIk0t%0AQQJ1V7xfsiyxeUcbGzY1MTW2gCyLNLcG2bGnC0M3yGWKjAzO0b+lmU3bWxm8OIsgCtQ3eNmxtwuP%0Az0GpoHHhzCSXzk8xMjhPKpF/1+/HByf69xGvzl7m7lAnkijyzOQZGh0+Ot11TOWTtdp8t6zwk4kz%0AfKR5M8PZGJ/ruAuXrJLTS8wqTgZSczUugY3+CGGHB9Mycckq8VIeMx0lqRXYFmipaQW0uAJ0eUK8%0AOT9Im3sPkujAKXajSEvjTBXSGZmg42Fk0U9Rn6CkV6h47XILdrkFUXDgUXdikyqMdUV9nGjuR9jl%0AVkBAM2YJmU/WekSQ8NvvRxavnPoW+5JFD25lK3bbYkmZQUmfJF08DAiki0fx2x8AIJ5/jjb/H+BW%0AN1Xz4iqhkKx2mkThFVSpAQsTzYjW/gYQz+R5+sgFDl0c4+4N7YwFptjXt5l6NYBLdpDT8xxJXKBk%0AlkmXc4TtQbb7e3hu9m269GbOpIbY7uvlLwb/CdOyyOp5Nvu6rxtbwzKZLyXY7O1CM3QGsxM4JTuN%0Adi8bvZ08N/s2ZVPHLil0OBs5Fr9ASPUzlZ/HtExipSSxUrJC3ynZ6fG0kdQyHE9cxCU7CKl+ymaZ%0AHnfLTc29oq7z2sgIggCZYoltjRFUWaLdH2BHY4S/P34Sy6qIrrw8PIyAwNZIhFa/j3qXiza/n80N%0AlRBKwOFga6SB4XiCo5NTq37uXCbLX752iPagn8vRBR7t7+Ghvi4yxRL/4+RZLs7FqHe7+PX9e/Da%0AVUq6ztsjE7xwcRBREHlyWz/bmxoRRYG/PXiM87NRTkxMkyjkubujjSe2bFj182VRJOxxU+92sbEh%0AzId6uzg3O8c3D5/gxNRMRQo7meKZ8xfZ3BhmW1Nk1f4+wO0JmySxu61ykBhZSPz/7L1nmBzXea37%0AVuice3pyzjOYQc6ZIEiIECmJIiVRtmQFK9rykX3s5/ra0pWvj32cTpCjjpUsy5IlW5FiziQIEDlj%0AgMk5p57u6Zyq6vyoQQODCRiQAEnp4cIfTPWuqt3VVfXt/e31rcVAIIgoCJhkmbSiIAi6g16Ry8mq%0A/Fz2VFeyujCfQpdj2SxDPJZCUTRUVUMUBSRJxGCUEUUhK5IjSRKqqqEqKpKktzGaDIjiHJdfEDBb%0AjDSvK6O8Kg/ZcOcrJ94J9G8hphMR8ixO0mqGmWSUYqtbFwWKzzIeD1FkceIyWtmW50ISdXJevsXJ%0AaCzImWl95q2oKiICVoNxznFNJqFkMEkyKTVDOK2PVgssTqJKkpSiUGhxkmt2cGKqd9n+6ak1I7Lo%0AnXOpk4DF6le1rIKTRgaboZ4i1+eQBBugYZCupVVFDMiie0XEwli6i0D8FfLtv4ZB8pFUxgB17nvH%0AkCX3XC+vaSSqWhKPZS8+6/0IwpzwCddSsJ2j0zx28gp94zMMTAYp26mTOVNqmpiSQBZlqm3FHCjY%0AilE0YJMtmCUjuUYP7aF+7LIFt9FOua0w28YqmbPWrLpwjwKahkk0EFeSKCjIokRSTSEpIkk1iSSI%0ACAhIiPNshy2SiWZXNbty1+k17gY7RlHmRuNjba5mPq1mkIT5pYQ3lhMJcyJP6lzZUUbR1yJrcnJ4%0AuLkJsyxjMxr5acsVZGnOJlaYc01MJHiwqRGP2YLJIKOo+ndMKwppRdErBeSr57+5nXAslebs0Ch3%0A11dxsKkumx5/8rI+g/7Mzs2cHhjm+6fO84U92+iYmOb04DD3NzWQUjK80tFLjtVKudfNQ+uaaJqY%0AZiIU5r/s3X5LRDpBELAaDViNLgqcdlYXFfDlp17gWN8gmqbRPe3n4sj4O4H+lxS6XO4gX33lKGOh%0AMEVOB5/fuYWdlWXZd89V+V2TLGM1GpDF+RbJ/qkw50710nJugPHhAAaDBGj88DuHUTIqO/c1oqoa%0Akqw/u5IsIogC99y/lsd+dApVVTnwwHqdRT/XRpRERFFg/7vXcOSlVi5fGKSiJp+ColvnVd0K3gn0%0AbyH2FtTx2OBF7AYTm3zlDET8PDpwgSKri4PFTVyYGaIvMk29Mx9ZEHHIOmtUQCCupJhNxbFIRmRR%0ApMFVwFPDLWzNrUDT4PT0AGZJZkdeNVOJCP/ec5IKRw6xTAqTJCOJIrY5/XFVS6GoUVQtgaJGSCsB%0AZPEqc3pxGdmrkEUXicwwZlnAIHkwSQVIop1EZgC7oRmNNGjqPG7fSsuYNC2NqqWRRBuJzCBpZZqr%0AB3JatjEdfYI8+0NomoooyBgkHzZDHeHURdJqAJNUhEaKBYLyWfU4uCt3Iy9PnsYoGiiy5JJv8rLa%0AVcMvRl7FZbCzLWc11fZiNnob+W7/kzxUvA+XwcaOnDU8OvwqLqONTZ5GnAY75wPtTCRmeH78BHfl%0AbWRP7nr+pe9xck0edvvWcTbQxoVAJz2REVY5q3AZ7DgNNiRBwi5bMYoGNnlXYZZMPDp8iByTi/15%0Am3Ea9IoLWRCxz3EACi0+jkxf4Lv9T/Kugm2UWa8FpGQ6Q+/4DAZZpDzXg9EgMxAIcnRggPFImB9d%0AauHd9XU80NDAd8+cw22xsLuyHJvRmNUP95jNCILA4Ows3z1zDqfZjEEU2VZWSp3Px+Hefs6NjPLJ%0ATRvwWCwICMiihNO0PIta0zQcJiPbKkrnEbEuj01wb0MtFV43sijypcef5wt7tjEZjpBIZ1hbUoCq%0AaTze0k4gFqcix4PHasFjtWCUJfJuYtiyHAySRKHTwSe2bOBYnz6ADiUSTEVvXv55I64n8WlA5hZd%0A097B7cGl0XH+18uv0TYxhcti5n+89z42lOrS5Ct9/3hy7Ow70Mye/atA0NP2bq+NX/vELixWE7Is%0AogFrN1YA8NCvb9dn7QLUryoCNH22rkFNg/58HnzfBgRR70NFdR5oGsKbQKp8J9C/hai057ArrxoN%0A3bJWFEQ25ZThNloRBYFGd4E+Y5+7Oa/KuRZaXXywYgNAtq6+2Oomo6rZG3mVuzB7nmZPkT7jZn6Q%0A/Wj1VgDi6R6mo0+TUiYJJo6RVMYpdPwGgmDEarhWaWAQcxaU0RU6P85Y6NuYDRWUuX8fq7ERjxrG%0AH3uGKfUX2IyryLN/ACNmBOR5x7sROmnu2uzbbKjCZmxkePYfMUpFWI112eWFYuenGQ19l77AXyAg%0A4DJtI9/xYdyWfShakvHwD1G1BC7zDvLtH+AqHaWuyMf7tq7iWPsAOxsrOFDdiMe+fV4/9uStZ0/e%0AfFUrs2Tk89UPZf/e7lvNdt/qeW2KLLu4v+gaC77aXsLWnObs3y2z3ezOXcfu3GvH/i91jwDwicoH%0AAFjtXshA/53aD+nXx2Li45X3A9DorKDRWbGgraZpDEwG+OI3H6O+JJevPHIPBR4HlV4PlV4PH11/%0AbebQkJfL3TXXynk2Fhdn////7d9HIpOhyOnk89t0l7YLY+NMRaM82LSKPZXXzv3nB+4BoNaXQ+0y%0AfudXIYkixhsMSYySTCqjoGoaiXQ6azwiiXrmI60oKKqGKAjzRG6u/u9qKvV6JDMZDNLSwkk3wiBd%0Ar1MvLimXuxwcJhOyKJJRVdKKwlBwlirf7amFfgcrx/PtXfTPOd815PnYVFZ8y8Q/URQQRWlear2o%0A1IvJbMBouu7+nfvYcF07o2n+vSPO3VvXH8tofPPC7zuB/i2GIOjrNg7ZTJXdh0UyzLshlyrzWUw4%0AZ0kdb5afRduMjdiMi+s61+X+ffb/Obb7FnyeY72PHOu17aJgxG3ZhduysOzLIHmozf3bJftRnfOX%0A8/42SjkUOX9z0bay6KLM/bsLtkuihTz7+8mzv3/R/bwOKx/fv4mP79+0ZD/uFHJNbizS7TU4uRGK%0AqjIwFWQqFKWeN1bbK4siO8rKeL5LV4R0mkxsK7u5DsXrwdaKEnqm/VgMMu0TU+yrqwR0YxO31cyh%0Arj7SikKp2zXPhc0o66Yrx/oGqfC6KfFcM3s61NWHy2Km1KPvY1rC7UzTNCbCEZ5t68puc1vMFLyO%0ALEGp24XZoBMUo6k0L3X2sqao4LZ6mr+DmyMQT5DM6CRcfyxO15SfIqcDi8GAJK58Vn8jfvML99zO%0Abr5peCfQv03gNJpxGu9sEHgHby02eVfd8XMk0wrne0dvy7FkUeS9qxpuy7GuwmEysaemYsH2vbWV%0AZFSViyPjuCwmHlyjX6uKHDc7qso42T+MANxdX02+45oYlM9u5Z6Gak4P6JUd1wf6fz11jvFQmM3l%0AJTrRyunAbTFnX/aqqhFLp5mOxjjeN8Rjl9sAfe22Njfnda3Pbyor5vHLbUSSZqbargAAIABJREFU%0AKZKZDC90dOGxmtlSXoLbbEYURRRVJaUoJNIZUorCnuqKO1Jm9npxlceRVhVSGYXgDbrvsXSaQDyu%0AK1KKEgZZuqWU+JuBYpcTm9FIKJmkd3qGP3/+FbaUlZBjs2KSpXkSt4Kg3+sWgwGv1UqRy0HeDU56%0Av+x4J9DPwSQZ+FTNziw/e92cgl48neZQdx9DgVk+uK75DY3MN+VUoFxHVlrMSOQdvIPXC03TiKfS%0AnO9Znvn+ViLXoTPqb4TFYOCB5oWDCoMksb6kiPUli4tJ2U3XBgWLYTQU5rGWNp643I7XaiHXbsNh%0ANmEQRRRVIzRXSz0bT2SZHGUeF+9pbqD6daTc15cUsrOqnEcvtZJSFPyxOP9y4izPtneRb7fPmewo%0AxNMZoskUKho7K8sQ32LN+p7pGc4OjRBLp0llFJKZDIlMhkQ6w0R4vvLihZExvnnsDA6zboZlMhgw%0AyRImSaLA6WBreWnWAfCtwr7aKi6NjnO0b4C0onJqYJhTAwu9GUD/zY2ShMNsotDpoC7Px5ayErZX%0AlP7SywxfxTuBfg5W2cjvN927YHssneanFy5zpHeA/XXVbyjQ78qvYVe+vgabyih0Tk1j9Ml3XHbz%0AlZYeznUP43PaeO/WJtw2M/5wjAt9owxOBokmU4iCgM9po7bIR0NJLtYVyGv+6MhFhqeDNJcXcGC9%0ArvAWjidpG5qkZ9xPIBLXy8NMBgrcDmqLfdQVLZ9OTmcUrgxN0DPmZ2o2SjKTQRZFvA4rlXkeGkvz%0AcVpNN509PHeuk7ahiaxN6VJ4aMdqKvNX/kLPKCqdo1N0j/mZCIaJJ3UJXqfFRHGOi6byAvJctzYb%0ASGUUesf99I7PMBGMEE2myGQUJEnEbjbic9ooy/VQXeDFbpn/Ah0PhBmaDjI1G2VyNsLQdJDeCV36%0As29ihm8+dxKbaeH95bCa+ey7tq64j7+MqPR6aB2fJJHJoGoa09EY09Gla5ZlUWRDaREPr2ninrrq%0A16XaZjMa+cSWDcRTaZ5p7ySt6LP3Pn+APn9gQXvHTciLbxYujY7zd68eYzaRIKNcrwu6EF1Tfrqm%0A/PO2CYKAaW5QVpub85YH+lyblfo8H+eGR0kryWXbakBSUUjO3R+XxyY42jtAZ1M9H16/hnLvmycA%0AdafwTqB/i9A97eefjpzgS/fupWwFNopvBGe6hvn3Q+fwOa3saqqkfzLADw+dp2N0iunZKMl0BkEU%0AcFhMFHocbKop4df2rKPA41g2oD5/vpMz3cPcs7aGe9bV0jcxw4+PXOJi3yjjwQjRRAoNDZMs4bJZ%0A2LWqgi9/aGkFqJ4xP4+fusLZnhHGZ8KE4kkyioIo6gEvz2WnoSSP925pZG1lUdbHeTEcbx/gqTNt%0Ay9pZAmxrKF9xoB+bCfHz45c53TXEeCBMMJogldFNdSxGA167lfI8D3evqebdmxowyssbpWiaRs/4%0ADI8eb+HK4CSTs2FmowmS6YxOPBMFzAYZh8VEntvO/jU1C7gFz5xt57nznYRiCWZjCf2az72lR/wh%0AfnasZdFzF3gcv/KB/uNb1rO+pJCWsQm6pvxMRaIE4wkSmQyKqiKLIlajgTy7jQqvh81lxWwoLaIu%0A17fkev5KUO3z8oXd21hTXMDx/iG6p/1MR6IkMhkkUcRqMOAymyl0Oaj15bwt0vYpRSGaSpF+nSJB%0AmqaRyGSIpVIo6uszfLodSCsKx/uHeOJyO1fGJ0ikMwhAnsOG12rFIEnzClU1NDKqRiyVYioSJZpK%0AZ+WRf3bxCk6TiY9sWveWD1zeKN4J9G8Rzg2PcnF0nERmadW2241AJM7pziGePtPOlaEJHGYT5Xke%0ABAGmZqNMh6LMhGP0TwQYC4T40gf347aZbzp7npyNMjQV5G8fO8KZ7mFSaQWb2YjXYSGSSBFLpogl%0A08u+PM/3jvAvL5zmbPcwsWQagyxS7HXhsJiIp9KMBcJ0jEzROz5D29AEnz+4jbtWVy85c35gcyP1%0AJbnEEikSaT0FmUilsxmH/smFs6vl0DkyxTeePcmJjkEiiSSyJJLvtuO1W1E1jYmgPpsenArQMTLJ%0A5GyEzxzYuqxK6bmeEb721DGuDOovJABZEnFaTJgMMvFUmlAsSSSRIhhN8O6NC1PbTquZ8lxP9u9E%0AOsOhFl09MNdpo6ksH7Nx4YzeY/vVJ4c15OdS5fOyt6aSYDxBPJUmqWTIqCqaRnaN2WI04DKbyLPb%0AMN+m7FqF102hs5k91RXMxhPE02kyc1UDV7UHbEYjTrNpRYHeZjTwrQ8/mNV+yrXb5gWfv774Irvy%0Aq9iWV/G6qgXWlRawd0MpJTY32/LKERDQgIl4mL+6+CKxTIrNuWV8tn77ovunVYXXJvroiU5RuES6%0A2yTL/POH3os6NxDIsVmXNJq5HjajgV/fsIa7qiuy20rdrgXtVE3jcE8/Xz96itaJKdKKQnNhPo+s%0Aa6YmNwezLCMucm00TdeFiKRSnB0c4T/Ot+CPxgjGExzu6Wd7ZVlWLW8ppNUkg9EWBmOXWe+5D7ex%0AAE3TiGT8DERbaHbvW3S/16Z+xLach5DFO5vVfSfQvwVQNY1zw6Mk0uk39byKqvHN506iaRq/997d%0AbK0rzQaBRCrNyc5B/uPwBUb8IQ619FJXlMunDmy5qTPz0HSQrz93kkt9Y2yrL+eBTY2U5bqRJZ14%0ANBYIc7JzkLvXLm5eMjAZ4LsvneFE+wAZVWV3UyUfvWsD+W59TVPRNGbCMZ4918GzZzvoHJ3m7x8/%0ASnGOi4aSvEWPubaykKayfBRNQ1XVrGBMIBrn3146e0uBfiIY4VvPn+LwlV4UVWVHYzkf3r2OUp8L%0AgyTp1q+pNBf6RvnBofMMTAb48WsXKfG5uH/T4tUMPWN+/uHJo1zqG0NDo8Tn4r1bVrGxugSXzZxV%0A2gpEYlwZnKBteJL9i1y/A+vq2N1Umf17ejaaDfSV+V4+e982cl0L/Q6kOzCLDMTi/Ph0C8+3dvHw%0AhiZ+feudEQGZjSV4sqWdo90D+KMxTLJMidvJwdX17K6tmNfWKEnkO+zkv4E6+1vF0y0d/ODkhezg%0ADaC+IJdP7NhAXf7rMy8xSBK7qyqW/LxlZoxaZy7LG7guDa/dQqHPToPHx64ynRyoaRopVaG20MtT%0Ag1eYScXYfV2wvR5JJcO4EGRgdArrIgNL0CuIdlaWL/rZcjBIEtU+7wLOxA+PXODDO9dkg/fATJAn%0Ar7RzeXwCRdVoLszny/fupakgXyfg3eSe1zSN+lwfGvC1104C0Dszw8hs6KaBXhIMFFpq6YqcIqle%0AIy9aJCcVtrVL7jeZ6EXjzkstv+0D/ZNX2vmrFw/zsc3r+OimdVklravB8nd//hR7qiv4qweuOYr9%0A6bMvcWVskr9+z7vomJzipxcuMzIbwmYysbOyjPc1N1KZ45k3G4ylUjzf0c1jLW2MzIZwmExsryxj%0AX03lgj6BflOEkylO9A/xclcv7ZNThBMJzAYDdbk5PLJ+DZvLiued40hvP09e6aBr0k+P308ineGT%0AP/z5PBeqR9av5rd2XUupqprGTDTOoy2tHO7pYyIcRRQEKrxuDtTXsKe6Aq/NuuL0XyAS57//xrvY%0Av6YGk0HO3vyaplGe58FhNfP1p48zFgjzk6OXeHBbE7mu5V+SwUicE+0DfHDXGj5290bsZtO8Epbq%0Awhw215YsqJ0GXVDkiVOtnO4cIq2o7FtdzZc/tB+vwzLv2pX53NQV55LjsPKDQ+cZmg7yf54+zlc/%0A9R5kaeEo3SBLi6b2BUHAcgv1q6qq8vNjLRxvHyCVUbhnbQ1ffmQ/Lqt5vjiKplGR76Ey38uf/OB5%0AxmZCfP/lc2ytLcN3Q6DNZBS+98pZWgcnANhQVcwff/BuSn0ujLI8rx5cVTXWVhaRyijYzQt5Ew6r%0ACQfXZnbXq+IZDRI5Dit5N/n9bhcyisrYbIjWsUl2hyvuyDmCsTh//tQrHOnqn6cxMR2JsrG8+OYH%0AeBPgtupp+fFQhKlwhMGZWUyyTPwOD+xVNKKZFJIgYhQljKIe3JJKBg1NV1gUBBRVJa6ksRtMcwqL%0AukXyx+s2Y5dN2YG9vu4uU+vMJc/iYCY1n99wdSCQUhUyqrKsKmI0keLpc+0kMxmaSvMxGwwcax+g%0AKMfBxqoSWocn6ZuYoTrfS1WBlxcvdeOwmNhSU0YgGuNc7wi5ThurSvI53z9KMp1haDo4b1jTPe3n%0A3PBYdung4bVNNBXkYTas7HkXBAGvzcqG0mJd5VPTCCdSxFLzfzdFy9AfvUhX+BSyYKTctppaxxas%0Asgt5TgdE0zRC6WnOBp5AFAzclfcbRDIBOkLHmE4OI4tGNnl17YyMmmQk1o6KQpV9w4r6eqt42wf6%0AeDrDVCRKJHlt7REATV+PmYpEmY0n5u0TSiRpHZ/k2ydOc2ZwFLfFTKnHzXgozA/OXOTS6Dj/9a6d%0ArCkqQBQEMorCv5w4xzeOnSLHZqXU48IoSbzU0UPL6DiDgeCifbswMsZXD71GMpMhx2ql0uvFH4tx%0AuGeAkwPD/O/3HWR7ZVm2fTqjYDUYWFNcwHg4TDKjsKWsBNd1KbjrR62aptE15edPnn6RgUAQn81K%0AscuBqmn0+QP85YuvcrRvkC/s3kaF172iYL+6ooCdjRXzgjzMPdQGmYMb6jl8uZfJ2SjBaIJXWnr5%0A0K41yxxR37euyMenD2zBYjQsGDlLorgkua9rdJpzvaNEk2lsJgOfu28rPqd1wTFEUcBmMvBre9Zx%0AsmOIc70jXOwb40zXENsabn2WsFL0jM9wumuIcDyJ3Wzkt969A4/NsqB/giBglGU21pSwa1UFjx6/%0AzFggxKHLPXxg5/zrd6F/jIt9o6QyCl6Hlf/nob3UFOYsOuMQRQGTKGNa4cvqVx0vt/dwpn8EQYA/%0Afc9+9tRWggDBWAL728SffVtVGVsqStHQuDg0xm985ye3tL+qaczGEiCA02xaMbHz0swoTw62MpuK%0AcVdhDZ+q347DYOKb7ceIplN8tnEHXpOVlpkx/ujMEzx73+d1a+WxHr7W9hoj0Vn+YPU+PlS1skxM%0AOJ3k6+1HOTrRh89kI9+yNEM9rSiMzMzy+QPbCMeTvHCxizyXjWAkwYuXuvHaLRzcUE+e085/vnaB%0Ae9bUks5keOVyN2W5boq8TvavruFYxwCFbgd1RT6+8/KZeecIxhNMRXQ1QwGdjHmrXAt1rnLl6oDZ%0AbJAx3TBhSCoxLgcPcW/BZzBLNpay9HYafDS79nM+8AwAA9EWQGBf/seQBSMCIqqm0R+9hIZGo3Pn%0ALfX1VvAr+/ZIqyqvdvfzlQP7uK+xFgSBsVCYbxw9xaMtrTzT1kmZ24XXZqVtYprvnzlPidvFV961%0Ajx1zwbnPP8M/HD7O2aGFdcmCINCQ5+OP9u+h2O2kMseLLIrE02n+7tAx/vP8JX528cq8QH93XTV3%0A1+kGKK3jk4QSSX5r1xbqchdP5wXicf7XK68xGJzlC7u28vDaZqxGAxowHJzlG0dP8VRrB+UeN5/Y%0Auh7nCta71lcVY5LlJdNYJoPMuqoiTncNE02kuDIwDjcJ9EZZ4u41NSti6t+IvokAYzMhANZWFZPn%0AXpoAKAgCTquZTbUltA5NkEilOdM9fEcDfefIFGOBMAAbqovJd9mXTQGKgsDaiiKeONVGLJnmyuAE%0AH7jh+W0dnCAY0QenaysKaSzNv2P9/1VD2/gUoXiCuxuruaexBstcmthlefuUqoqCgCjp98jrqcUO%0AxRP80yvHMcoSv7lzE7mOm1tNA3TOTvLnG+9nNhnn/7S9xiujXby3vBlF01A0laszJQ2NtKqTVGVR%0AYn9xHU2eAv7npZdRtZWnkZ8baefKzDh/tuEgoiDylTNPkWNeuq8uqwVJEhFFEUkSUTSVynwvkiji%0AD0cJRuOY5jJxoZhOdDUZ9EGuQZKQRBGDJBJPZQjHUwsmNgL6klQGncoQSiRQVA1ZWqnktoY/GuO1%0A6xwY8+w23JYb+SwaipbGLNkQhcUJwdf09K/9/qqWQRQkDIIpa5sdU2bpipxmg+c+lhow3A78ygZ6%0AgAMNteytqche9CKng/saa7kwMsbZoVGGGmfx2qw819FFRlW5p66andcF5qocL+9urKN1fJL+mYWz%0A+jyHfYHGtsVg4D3NDfz4wmUGgotnAlaKIz0DtI1PsqOyjA+tX5MdWQroZJT3NjfQOj7Ji509vKe5%0AYUWBvtir+yQv38aFSZYIayrD/tmbHlOWRGoKby59uhimQvoDDlCZ58G4DJP+Kirz9XaRRJKecf9N%0A278RjAVCzM71T9Pgtba+RZcgrkf/ZCArOjIVWqiXPuKfJZpMAdBc/o5pyq0gEIuTVDKUuF0LJG9/%0AVTAwE6RjYpqKHM9NTYKux12FtZTbPcTNdho9BVycGeG95c033/F14oJ/hLU5RVQ5fUiCwN7CGi4H%0AxhZta5AkynP1rKPLamJtRSGtQxNomkaZz0U8laJ9ZIpYMsW2ujJOdg1iN5vYXFNCWlHR5tLxjcX5%0AHO3o58rQBNUFOfOEbzxzOgnDs/rE4bn2bqpyvNTk3ryyIaOoDAaDPN/RzZOtHYA+YGsuzKfyhvI6%0AUZBxGfMZiLZgFC3YZDdW2Uk47SeamWUmOYJDzkHRMkwnh4hlQsykxjBJduKpcYZibUiCRK6pHJvk%0AYrvvA7TPHsEiOckx3Znlp1/pQN9cmL+gFrbI6aDc4+bkwDCBuZR/2/gkArCpbKEoR5XPS47Numig%0A1zRdcGNwJshkJEo0lSKlKExHYmTmVKXeCC6NjhNKJElnFH568fICAtVUJEosnWYsFF4xsc9iMsx7%0AOBaDw2JEEkU0DSKJ1E2PKQgCjtc5o4on0yTT+nVyWlfGQHZZr5HVQrHETdu/EUQT1/p3pLWPI60L%0AveeXQzy58HeJJFJZr/Nc58pma+9A5yukMgqaBgb5V0e17HpomsaAP8hIIERFjufmO1wHt9GiOyGK%0AIjbZyHQismg75RYGD8shnEpQYfciCQKiIOAxWZdsazMbuXv1NTJpQ3Ee9UW5aOgBNd/tQFW1uSoV%0AgZIcnVV/Y/bMZTNzcP1VK2JhXlVLtc/L2uJCxkJhFE3jhQ5duvnu2irKPC4cZhNGSVfFUzSNVCZD%0ANJ0mEIszMhvieP8gh7r6SM0ZEZV73OyrraLQ6ZzXB6NoZrVrH4OxK4iI5JrKMIgmgukJvMYiEmqU%0AhBIhrSWIK2F8phJCqUnyTZVISEwlBwENtzGfKscG3IY86pzbiGT87wT61wOXeWFpmMVoxG4yEk4m%0As6zYmVgcEPDZFr50nSZT1tHreiiqSp8/wBNX2jk/PEYklcQoyciiSCqTyb7I3wgmI1FSisLJgWEu%0AjCw+Ugay0porwY0Wprer/RubXV09x82GIHOt5lmyvoHTrgCqpmWZzF6HFZfVvGzJ3I0o9DoXbNOP%0AqeOtmpWm1Ax9kUlKrDlZF8OMqhDJJLBKJozS0q+GRDpNx/g0HRPThOIJzAaZ2nwfJR7XsqlqTdNI%0AZjK0jEzQNzVDKJFEliQKXXZWFxeQ77Qv2H8sGOJU/zDhRJJIMkXPlC4GdKZ/BLRrqfGavBzuXbWw%0AKiGtKPRMzdA9Mc10NKang2WZXIeNVYV5lHicyDdMBgb9QZ5q6aDE42R7dRk++/z3QiqjcG5whPOD%0AYzQU+NjXUL3Mlb45Euk0ZwdGmYnG8EdjHO8ZxB+N0jY+yfeOn8N+nahOodvBg+sWVwKMpJNoc3bJ%0AcSWNVdaXNURBL5W7KoMTSMVuKVOwFCyygbiSRtU03VEzc2tkw6s+H1cx/1lY+rlYaums2OXkgaZ6%0ABgIBWsenSCkKT7V2cKJ/iMo5t0OzLCMIegVSPJ0mnEwyGY4yFgpnA7woCLoB1KZ17KosX0D2FQWJ%0APHMFeeaKedur7Ruptm+cty3fXDXvb5dxvmDYes99i7a73filDfQa2k2D6aLrTXMvWYFrt9I1lunC%0A5vpNtfCD6WiMH5y9yDNtnWwoKeJ9qxvId9ixGAxMR2P84ePP3sK3WR4Prm5kXXHhsmvDKzXgCCdS%0AN33II/EUiqoiCGC/w0IRVpO+BhdLpgnFEyuabczGElm3Mof1zq7NWo0GjLJEPJVhe30Z966vW9Hy%0AwlU4F+mf1aR7X6cVhUAkvshedx4pNcPZmT56wpMUWFzUOgoZjwcZiwdodpdiw8SZmV7imRQlthwa%0AnHq2K5RI8tyVTh6/2Eb3pJ9wIoVZlqjK9bK9qmxZJcJwIsn3T1zg1c5ehmZmiSRTyKJIrsPG2pJC%0APrJtLc1F+fMCb+90gG8dOU00mcrKxgKcHxzlyuhE9pk9sKp20UD/83NXeL61i76pADOxGGlFxShJ%0AeO1WVhXm8rHtG1hXWjgv89fvD/APLx9je1UZNXk5CwJ9WlE42j3At187w/vXr3rDgT4YT/CNw6cI%0AxuLMxhPMxhOkFZXOiWkG/EGuj3/rS4uWDPTHJ/s5UNJAKJWgNzTN7gI9eLiNFnpC04zGQiiaxuHx%0AHjI3UYxcCRrd+ZycGmQkOotBlDg9PXgHV5lvDoMksa2iFAH4+aVWjvUPEkmm8Mdi+GNLKyJexVVh%0AnV2VFdxbX83mshIcv+RCOVfxtg/0V28cRdPmzS41YOYmP95MNK6LM1w3IIum0oQTSRxmU7bswmuz%0AMhCYZTqy8HiRZJLUIqI2Y7NhXursodjl5COb1rK1vDQrVHFxZOy2GDzk2W0YJYlch41762sWLSO7%0AVYzOhG6qXDUyEyKVURAFkeKchTPS2wmf047bZiGWTDMwGVjRcsfAZIC0oiDPrfvdSeS57TisZuKp%0ACJIksqW2FNsiZW63gkKPA4tJJh1TaBuevE09vXUICNhkE6F0nI7QKD6Tg9l0nISaxh+LMJ0M69Kx%0AiTA49SzW8Z5BvnvsHOOzYfbVV7GlsgSDKNE6Nsnzrd1Lkrk0DX546iL/fuI8VqOB969vosLnIZFO%0Ac7izn0OdvQRicf7kgbsp9bqyz09NXg6/f+81J8RvHznN+aEx7llVw4FVtVlr2Tzn4gNdfzROKJHk%0AQFMtlT4PRlmmd8rPi209vNzei9VopNTreks1zZ1mE5/Yca2s6pnLnTx5qZ3NFSU8sLoB93WDRfcS%0AS2QCUOnw8vXWo/iTUYpsTvYW6gOfzblldIWm+KfWI7iMFgotjuwS2VQiwlODrVzwD3NxZpTBaICW%0AwBh3FdawM7+SF0c6OTrRS3twklA6wR+ffpK13iLuKa5nf1E9nbNTfPXyK+Sa7RRZXYzFbs7puZOw%0AGY3srq6g3OvhwHgNl0bGaZucZnR2lmA8SXJODtkgiZhkGafZRJ7NRqHLwaqCfBryfFT5vBQ4FmaX%0AADrP91O9uhTpFgb7bwe87QO9QZIwyTKz8QSxdDo7wlJUlQsj48vue35klPc0N8ybgY3MhuibCVDm%0AcWd161cV5HFueJTTg8PsvaFuvtcfWHQ0mMhkmI7GaC7Mp8ztnqdGdX5k7KbZhqvtrxfVuBHrigt5%0Arr2LFzt7eGT9ahzSGx9dXugdJZ3JwCL656DPVi4PjBNNppAlgcbSxQVpbhcq870UeZ2MzoRo6R9n%0AOhTFa19YvnYVsWSKC72jJFIZ7BYj66oWNzu5XagpzCHfZWcyGOF05xDBaByraWEJ4a2gvjgPl9VM%0AKJbkfM8Ig1NBym7jgEUUBFRNQ5nzRF8KRlGiwp7LdDKMPxmhyp6HLOolP16jnYGonzKrlwaXfo3H%0AZyMc6uilfzrAg+tX8ckdGynP0QlWO2rKKXA5+LsXjy56rq6JKX527jKCIPDb+7axr74ah9mIoqps%0Arijhb549zOn+YV5s7+ajW9dlCY/5Tjv51wXxxy7oDnOVPg931VfetHzq4Q1N7G+oItehm9mIgpAd%0A6P/bsXOc7BsiEE28pYHeajRy93VZgY7xaQCKXE521pTP+/5L4Uvr7sVrsjIRD5NWFQqsTgos+iC9%0AxunjM/XbmYxHkESBIquLfYW1ADhkEzvyK2jyFPDhuUGaLIgUWp0YRZm1OUUUWp06ax+QBBGvyYrd%0AYMRrsvL5xp1MxMOYJRmvyUYofWc5MyvBVYGdMo+LHZVlBOMJYqk0KUVBmVNFFEUBSRAwShJmg4zV%0AaMRtMWd1WhaDpmk89d3DfP4vPoTF/ssV6N/2jBavzUKh08GZwRGujE2QmXtxnRoc5tm2zmX3famz%0Ah0PdvWhz6frh4CxPXelgYCbIptJiyuZkFO9rqEUWRZ7v6OZIT392/VRXWupgOBhacGyTLOG1WhgP%0ARxgJXfv89OAwPznfsuwLFqDAaUcUBF7p6l0ylb63poK1xQV0TEzz1VeOMhWZT66ZicV5oaOb04Mj%0Ayw4YrkfH8CQnO4eWPOextgHahibIKCpmg4G9zXd27ai6IIfm8gIsRgOzsQQ/ePX8kt9F0+DpM+10%0Ajk6hahqlPjdb68oWbXu7UFecy9rKIixGA+PBMN9+/lSWnLccrspqLob11UVzZUUCU7NRvvb0MQKL%0AZJNeD0RB9ywACMWSTM0uZP1fRSST5PmxS7TPjuI12rgYHOTsTD8XAgOk1AzDsRlGYgH8Sf2+GwrM%0A0jo2gcdqYU9tJZU+T7bsKc9hY0d1GVW5i/sGvNzRy0w0Tl1+Du9ursdrs2CQJMwGA/X5PrZWlmIx%0AyLzc3kvyDZJYr0eew05dfi5emzXbV7fVonMCXHb8kSgp5c2Tob5TWOUpoMDqZG1OMZtyyyixXdPV%0AMIgSZXYPm3JLWZ9TQr7FwXpfCQBm2UCdK4/NuWVsy6tgW14Fm3LLKLbpk5dyu3feZ5tzy6h2+jBL%0ABkRBoMzuYXNuGau9RRTbXDS6Fy8VvdAxwn/7+rOkVvieuh0wSBI+m40an245vKm0mK3lpZTbnVw4%0APUh8OsnqogJqc31ZW9ul8Oqjp/na//sfnHzuEn/3e9/nu3/xWPaz489c5Dt//ijf/MpP+J+//a+M%0A9k2SSSt8768fR8noFQMtx7s49PPTb8bXXhRv+xn9qvw87q6t4scXWvj8HHHmAAAgAElEQVTSUy9Q%0A7NJHqcF4goOr6vjx+ctL7ru3ppK/PXSMbx0/g9VoYCIcYTaeYHd1Be9prs/W3tbn+fjcjs187bWT%0A/OHjz5HvtGOSJWaicVYX5lObm0PbxNS8Y5e4XRxsrOOnF6/wladeoNzjJpbOMBYKc6ChhthNbuj3%0Ar17FheExvnf6PC919eI0m4gmUxxsrOOzO3QbT4fJxJfvvYu/evEwT7d18lJnD/kOOwZJJBhPEE4m%0Ayagan962kcZ8Hyv6OQWB//GzQ4TjSfatrsYg6yYPaUXhVOcQ33nhNIPTs4iCwIPbmijw3NmZjkGW%0AeP+2JjpHpjjZOcQzZ9pRFZVP3rOZXJctSyQKxRI8e7aDnxy9hD8Uw2kx8VsHt2NdIjNxu2CUZR7Z%0AvYa+CT8nO4d48nQbI/4Qj+xaQ3N5AWaTAQF9KUlVNfyhKB0jU5zqGmImHOMfP/fggmPaTEY+fvdG%0ABqeCDEwGePliN2MzIR7esZqN1SU4LCYEQT+mougljhd6RxkPhPnDh++6aX9XlxfwWls/XWPTPHri%0AMm6bmVyXXT+mRnbg+0j5tuyAzyjKqJrGlpxqZEHkqZHzfLJqDxbJyNGpTuqdhcxEY4wGw1Tneim4%0AgTgnCAIui5lKn4fOiekF/bowNIaiqlT6vMTTGeI3PB+uOX3/zonpmzoO3ho0MqpKKqPP5q4nQhol%0AiYyq3TJB9R3cGjRN40zrIH0j/jtOnl1JX0YmZrnYMUJZwcqrGrYdXMem/c20HOviU///Q9g913gb%0Ak8N+poZn+NDv3kdOgRurQyeB55fkcPlEF+X1RYz1TeHNX6jP/2bhbR/ovVYLn96+iRK3k1e6egnE%0AE/hsVn5z60Y2lhYzGJilyLV4MHpozSoeaGrgFy2tjARnKXW7+PD6NdzfVE+R85owiySKfGzzeso9%0AHh6/rEvgWmQDj6yv4f6mep5q7UCcS/Nchc9m5XM7t1DucfNKdy/BRJJcm40Prmvm3no9DTc6G17y%0Ae+2qKucvHriXn1y4TJ8/QDyVpsDpoMxz7WYQBIFCp4P//b77ONTdx8tdvfTPBImnM/hsNtYWFbKu%0ApIA9VZVYDStbN354ezOHr/Tx33/0Ev/45FHKct0YJInxQJjxQJiMqmIyyGysLuYT+zfdcWctQYDy%0APA9fuH8HqnaUC72jPHG6jecvdFKW68FtMxNPphnyzzIbTWTtdD9731a2N5TfFi7EzfpX6nPzBw/u%0A5e+feI2z3cOc7BzkZOcgJoNO6jLKEmlFZTaaIJbSFRwFoLl8cX1sQRDYWFPC7z+4h797/AiDU0Eu%0A9o1xsW8Mk0F3+rMYZFIZhZlInORcUKwvXt7iF8BmNvDQjmYuD04QjMZ5/GQrR670UepzYTYYSKQz%0ABCNxZFnk0S99PBvkrl5H49wrYZuvhhPTPUiCyL58Xa8/mckQT6exmYyLKvXJkrik7epMNEYyo/Cf%0Apy/xo9OXFm2jzV3v2xUMVE1jIhThSGcfR7oHGJwJEkmm5vzW0wukTW8Fb+ehgapqxBIpQpFE9t6R%0AJRGzyYDbYZknDa2qKtF4ilA0qc+2BV0NzuWw6KW41z1f4WiC2UgCt8NCRlEJRXVLW4Ms4XFYsFvn%0A//aRWJJQNEEyleFM6xCReJK+ET8Gg35+h9VEnnf+uzudUZgNx4kmdBc8WRSxWow4bSaMN9xzA2Mz%0AOKwmLGYjgVCMZCqDKArYLSacdvO875lRFKaDUZKpDJd7xhgYDzA5E6Zn+NqgtKLQi7QED8pkNmAy%0AGxAlEavTgtV+jSuhqRqldQWU1xciXMecXH9XI8987wgWm4mp0Rk233vnNA1uhrd9oBcEAZ/Nykc3%0A6Vr3N+LbH37/kvumFZW91RXcXXvz9LNBkrinvpp76hcyaD+9bROf3jbfHjTbr83r+Ojmhf3643v2%0ALns+QRDYXlHG9orlU89XpVUPNNRyoKH2pt/jZtjTVEVzeQE/fu0iozMh2oYmySi6ZrjFZMDrsLKx%0AuphPH9iCZ5m18tsJQRBoLi/gSx+8m++/co6zPcP4QzH6J2bIqBqSIGA2yhR7nZTneXh452p2r6q8%0ALeTElfavujCHP/vIAX746nmOXOnHH44SiaeYCkX1CgUEPdBZTNjNJnIcVnY0Lq3YJwgCe5oqyXFY%0A+d7LZ+kamyYYTRBLpPCHonM1xQIGWcJtM+OyWlYU6GVJYktdGZ+7byuPnrjMVDBKNJGiZWA820ez%0AUaYiz5vtx2Iosnp5qGx+Gl6Y+6dqS8yCNZY0VRFFEVEQKHY7KfEsT/C8Xb/rgD/IXz7zCqd6hynP%0AcVPicZHvtGM3GQnGEhztGWBsmcH4UtA07Q1rZNwpqKpK/+gMz5/o4GTLALNzVR1GWaKxqoDPPLSd%0Aolx9MpFRVPpH/LxwooPTVwYJRuKIgoDXZWPvxmr2b6kjP+fahOi1C7189/FT3L+rCX8oyvn2YYKh%0AOEajxP27VvHwPetw2q4FwNNXBnnueDujU7P0jfhRVY0//scnsse7e3Mdv/Ph3dn2kViSc+3DPHXk%0ACn0jflJpBZNRpqbUx71b69nYVDqvyuaLf/Mztq+ppLY8lxdOtDM5E0FRNJpqCnjkwHpWVRVkg30w%0AnOCbPzvGyOQsQ+MBZkJxfvjsWX5xSLdxFgSB7/63X8dhW76KRxAE1Bv5V4KAJEmIN9y3NqcFk9VI%0AX+sIoijiyb2zxObl8LYP9G8Eb4dRt38mwtDQDHV1BVgtb70WdzSZ4r4N9aytLOJE+wC9EzNEEikM%0AkkiBx8GaikLWVBSuiFm+ua6UHKcVi9GQXRd+IyjP8/BHH9jH+d4RLvWPMToTJpFKY5Alcp026opz%0A2VBVjNfx5gxAboTbZuHz923ngc2NXOgdY2AywMRMiO6ucWx2MzXV+ficNsrzPKwqzaM4Z/lUnSAI%0ANJUV8GcfeRdtQ7pD3ehMiHAsSSqjZAcO+W47tUW5NJcX4J8K0X5pCCWjUl6TT3n1QrKkw2Li4R2r%0AWVtZyNnuEYb9s0TiSURRxGoykOu0Uf06lAwtRgMOs4nZWGLR2XBKUQguIWBU6HTQIU9xz6oa/vBd%0Ae2753K8HPznbwtn+USp8Hv70PftZU1KQXW44NzhC5+T0ooH+an23oqmLlqFlVJWJ8OJiNLcX2pID%0Ap0VbaxrTwSjf+OlRLveMs21NBfXleciSyOh0CKMsZQdRqqYxMhnkW48ep2domm1rKqgqzkFVNToG%0AJ/nR8+cZmw7x2Yd3zAveU4EITxy+TG1ZLgd3NiKKIq+d7+GHz5wjz+vg/t1N2bblhR4O7tSzQf/w%0AH4dJpTL8ziO7keeCb8F1FT2pdIaXTnXyb0+coiTfzbt3rcJlt+CfjXK+fYR/eewEsWSau7fUZh03%0AFVXl5OUBekf8bFxVis9to3NgktfO9yIJAr/9yG4Kffo5LCYDezfqVQjHL/bx7LF27tvRyPoGnasg%0AAOYVLAOWVOdx5qUrFFXl0bBxccOzqzBZjNSsKePwL86w98FNy7a90/iVDvRvB/T2TvGjn5zkv37x%0AXViL3/pAn1EUEKAs1/2Gmd6fv2/bberVNciSyObaUjbXlt72Y98OiKJAWa6HsjkP+OBMhJ9/7ygl%0A5T7ued/6FQsXXYUggNkos766mPXVy6tiqarG0NgsLaf7aDnbz64DzYsGetA9C5rKCmgqu30Suz67%0AlWKPk8GZIIMzQVYXF2QrWq66LHZPLS5JvLmihCPd/bQMjzMZjiyQjr4KXXxl6UzDraBjfIqUkmFr%0ARQnrr1O9VDWNsWCYQHRxDQODpJswBaLxBW00TWM6EqN19M6VRUqirjQXT6VRblF46+j5Xs60DvH+%0A/Wv5+AObszNUTdNIzw0eAdJphVfPdHO5e4xfP7iRh/avxTIX6KLxFN99/CRPHL7MxsZS9m2+lkmM%0AxlOsqirgYw9spr4iD0EQWFNbxBf/5qccvdA3L9BXlfioKtF9PP71sZPERZFd66sxLeIe2Tvs5xev%0AXKIgx8nvf3Qf5YUehDmnva2rx/nnnxzlhRMd1FfkUT13TFWFaDzJbz64lft3NSGKAtPBKLF4igud%0AI/iD0Wygt1mM2UA/FYhgONVFQ0V+dttK8d5P7+PKSV1x72qgr2oqIbMIJ0uSRfJKvIiiQPWaO0sa%0Avhne9qz7d3B7sZL5gaqlCET+k6nZr+IPf3vRNhklQDD6MzLK9G0mM2kr7OXtwRsNJ2aLkY07aqhZ%0AVXTHswyiKFBenccjn7mLVevunJHPUijzullTXEAslebplg7ODowQT6V19blJP49fbGMsuHgqfG99%0AJRU5HtrHp/j2kTOcHRhhIhRhJhpnJBji/NAoPznTQs/kzG1bo7cajQjoZlbBWAJN04il0pwdGOGF%0Atm6mwotXJDjNZipy3IwEQxzq7KN70q+v66czdExM84OTFxh/HSn/lcJlMeMwm2gbn6J1bIpYKo2i%0AakSTKYKx5QWWDp/rwWm38O6dq+aloQVBwGiQswPRZCrDobPd5Hkd3LWpNhvkQQ+K7961CqNB5qVT%0A8yubREFgdU0hFUXe7P1eVZyDzWJkMvD6r8nZ9iFGp0Ic3NVIcd41HQVJFKktzaW5upCOgUnGpq+r%0AgBLA7bCwZ0N1VlUvx2WjMNdFOJrM8hNuJ5q31/LI7x3k7g9esxJfs7OODXctFDFSFZVIMEpxdQGu%0AnDfHKnopvDOjn0M8nuIH/3mCdWtKOXuuH4vFyPZt1dRU5yMIAsHZGCdO9tA/oAe2qso8tm+txunU%0Aa/FHx4KcPtPH0PAMggA11fm8axHyRSgc59VXO3C7rWzeXMmMP8Jrx7uYngpjMMg0NRWzbk0pVquJ%0AWDzFqVO99PRNEo0myWRUbDYj69eVs2VTFQOD05w42Yt/JkJZaQ779tZjtZrecMDR13JzSGbamY08%0ATo7j0wvaqNosodjjWAxrkMTXZ2izGEKx5zEZajEZ7kxZXyqTIZ7SXwBmg7ysZOulM31MjQXZuLMW%0At9dO5+VhLp7u4+GP7wQNutvGOPTMRVLJNLsPrJ533SdHg7z24mUmx3QBEV+Bi007aqmozefpn5ym%0AqMxL0/pyREmk49IQ7S3DPPSxncRjKdouDtJ6YYBIKIHLbWXnvU2UVOS+5SYuXpuFe1fV0Do2yek5%0AWdoKnxdZFJgIRQjGE2yvLuPVzoV+AEUuJ5/ds5m/feEoPzt3mYvDY+Q77MiSSCKdIRCLMxyY5cvv%0A3kelz4N4GzTW9tZVcmZgmFN9w/zF06/gsVqIJFMMzwTx2q1U+jy0jU8t2K/I7eDu+mq+M32W5650%0AMugPku+0o6ExPhthPBTmwKoanr68sLy33x/g4tAYwViCeDrNoF/3yBidDfGTMy2c7B2asz6Vuaex%0ABu8ilsdNRfk0FuRyemCEbx05xUtt3RhkiVRGodjt5Iv7dyz5nQfGg9gsRkoLls/WZRSVwbEATTWF%0A5OcsJDOX5LuxmAz0Ds+voDAaJNwOKybjtYGBIIDJaCCTef3VEqOTs0RiSV453cXl7rF5YtgaGp0D%0AU8yG48Sv894QAKfNjNN2zV1OEMhmmd7Kagolo/Dzf36RZDzF9oPr3pKlxuvxKxnoP7llAwcb61hd%0AmL9i1ngyleGxJ84RiSSorcmnu2eS51+8gs1mpqjQjZJRiUSTVJTlkEhmOHGyh0xG4f6Da5maDvPY%0AE+eIRlPU1xUgScINDnECCPp6/dPPXCIaTVJTk4ckiqTSCpm0Sk11PpNTYV5+pQ1ZFtmyqYpXD7fT%0A2jbKpo2VpFIZnnnuEm63jcICN5OTIV58uRVF0aisyOXc+X5UVeX+g2tv6k53MwiCAYflXhAMROOv%0ALtpGFnPxOb+ILC/OLH990JiN/QyP/eN3LNCPzYSzjncFHgfWZbgIoWCMi6d7Ka3Kxe21c+5EDyP9%0A0zqrXhDw5tqpbijixcfP0d89wdot1/r84+8cxmQ20LC6hGQiQyqVJjNH4Dp/optkspyGNaUIgsBQ%0A/zQnD7fz0Md2oqkqiVgSp9tKYYmXljP9PPr9o3z+D+/H9BZzPCRRZG1pIb+7fwePXWjjZN8QrWNT%0AOMxGtlSW8Bvb1zMRinB4kUAvCHrgtRmNPN/axdmBEV6bGEDVVJxmE8UeFw+saaCx8PYNaO5prCaV%0AyfDz81d4tbMXVdMFePbWVfLA6gZ+du5yVjv/ejgtZt63bhUGWeKltm4ujYyR6MvgMJtYW1rIH9y7%0AC1EUeGaRQN86Nsm/HjvHZChCRlGy+umT4QhPXerAIEsYRBFZEmkqysdru9ECVVcD/NTuTXjtVs4O%0AjNA2NoUkCnisVu6qX35dOJVK47qBcb4YNDSSaQWDJC5KfjTIuuZA4gYuhiyJyLK4QC78jf5iyZRu%0AVhRPpplZRPvB57bic1fgc1+bGQuCgMko35L3xJsFQRRo3FyFyWKkvOHOinqtBL+SgX51UQGrX8d+%0ABlmivq6Au+9qpKjQzVPPXKSvf4qiQjcul4V79q3CajUSj6cIBmO0to1y/8G1tFweZmo6zP33raW5%0AqRgEgcx1oiqCCNPTYc6e60cQRQ7et4aSYg+iKFBU6ObdB9dgs5qYmAzxHz86ztDQDFs2VXHu/CA1%0A1Xls2VwJGvj9Ebp7Jikt8fLa0U5CoQTvOtBMTVUesizy/AuXOfiuNUgrEG1S1Rih+FOE48+jqiEM%0AcjFu20ewmjYuv5+WJBj5AeHEC6hqguKcv+f/tnfnQVZdd2LHv+fub3+9703T3UCjBhoQIAkk0IKs%0AHdlaHWVGtuzM2FZlMjNVqZSdVBxNpspTle2PTJZyEtmesjy2J7KiaLEtgTWWEJaQxCaJnYZm7X19%0A/ba75o/76KbZ1AIc2T3nU9UFvNf39O3He/d3z+8sP1Wb/vDZ7gnGsj+hYH+EobWSjj+BqS0AAk4N%0AP00q+hDjuRcIAptEZCPJ6P2oSoqRzA+YLPyaXPE9bLebQZEiYiyntuzbn+r/cHAiiyoE6VhkRsBw%0APZ8Dpwb40Zs7OXwm7MV1za+/bPW4huYKPNdndCiceHXwo1OsvmUBQggURVBZk2L5Da3see/oBcce%0A2nuKW+/tYt3GToIAbNudWlZ0OVbEoGtNG0KAbuqUVST47r//Oa7r81nsuh34eZzCL3DtdwgCGyHi%0ALK/7PC2VaxnO9JMZ/wFKcJzKZAfNdevJ2LXMS+6lXP9bCpndEBRACIzokxhqOWuafZoiW/jCogHs%0AYCF65H4MvQpLKxDlJeLiJexMDWb86wgliWt/gJN/BUQc3zvJN25ayJM33k19ugGNQfLjzxIE46ja%0AAvTIF1DU6ZUJ6WiEB5dfx5r5TeRsGz+AiB4WtElHInxl3Soe6Oqgvbpyxu+sCEFdOsHjq5dxR0cb%0Ak8Ww9oOuqqQiUCm+hxf9c577J49RHovie334hc14xa2savgyjZs2Tm3sdSnOxHeYl74VmDnHIvAG%0A0ZxfsTz1Bi0bHmLC3UTR9cLUu6rO2A73YmJRk0LRoVB0Lju5TBGCVMwkX3QpOu4FyyULRYei45KK%0An//zZld46tOKRQw0VeELty2js632kj3gdGLmjdFv52yunqIoLLnx6ldJXStzLtAHMKNwzVmzSZ0Y%0Apsa85gpMU6eqKomiKIyPh2NiRdvl11sPsmNnD5OZAsMjkyxoD3eB6usbI5GwaGwswyx9uM6dcDIy%0AkuWFF3dSURHjkYdWU1sTth0EAWPjOV56ZTfd3QPkcja9/WM0NoTLmpJJi77+cQr5cH3r4FCGioow%0AMA0OZXh72yF27DyGpqkUiy6O684uXRW4TBReZ3TyR5TF/wBDm4fvT6LNIgUv0ElGH8TQW+kbfQY/%0AmB4zdL1hxnMv4vkZKhLfYLL4FmOTP6Ii8TU0tYZc8R0CipTHv4Tj9pHJv4aqpElG7yMZ3UQ8cjvH%0AB79IReLrRIxVKOLC3s4nefGdj/k/735MVSpORSI6tRrgzPAEJwbHGJnM4bgebXUV3LViIVWpSwf6%0AuqZyYnGLvtOj9J8ZY+DMKNd1zZtVD+LBJ27ixefe4cP3j3Lzxk5Wrl1ALPbJodp1PfbvOcHbW/Yy%0A2DtGNltkoHfsM0tDBsEodv5lIslvgogAPkJJUxtJkFZ+AslGdOtJ3OJW3MKPKYt/ja56H8+O4LtH%0AUPQFuMXfoFv3I0QMt/Bj6irvoaG6Gqfw9yjqPozoYxSzzxH4Krr1x7j2+xSy3yeS+FN8rx/POYCV%0A+Gcg4jTxLGbsFlQ9TiHz39HMtShqA27xbZz8q5jxL884/6ih0Ta1rEkACkIoBIFHfTpOfTpR+j1d%0A4OyNmI/AJ2EqJMwkoCKEIAh8wCXwnkTRTFY2N5SOdVAj9+HZ26mIOFSX1ZYeD2vGhV9nf37YVnE4%0Ai64Xw/aC6cdRylCtuzDs3dSaLo2RmnPaKtWgCxzC6VXKBde1RS3V7D5wmr3dfaxc3HhepcfpPRN0%0ATWXJgnpO9o1y+MQgna3TwTUIAj7u7qVQdFjb1XIlb5sL6KpCxvcvuYqgvamSVMLizOA4t6xswzK0%0Ai577taCWOgBn66dci7R6WARMTGWQz57v2SJd2iwn6Z5dunq5IcUrMecCvet5HBoYxnZdOmqrEEIw%0Ani9QM5vqbsG5m3UEMyYF/fin2zl+fIinvnQLqWSEV3+xh+MnwhRwuEGKuOTd5cREHqVZMDKSZf+B%0AXirK4xiGwHV9vvu/fk0ybvFnf3InjuPxo5+8M3Xc3Z9byv989k3+9V+8QCxmsKCthgc3hcUv/CBg%0A5Yp5PPLQKmqqSxcyIWbVa/SDIhO550lG7ycV/TzhReP8W6OLE0JBUyvQ/HqEmJlKdrzTFOyPSEU3%0AYWgtRINJRjLP4noDaGoNQpgkI/cQM9fjan3k7T3Y7gkANLUcKEego6m1mPrlU5SXUnRchjM5Bsaz%0A0xeH0h+KIjB1jeWt9Tx1xypWL2y67AfKtHSa26oZ6h9n97tHqKkvo7xqdpNqNtyzjK4b2tix7TBv%0Ab97L1tf38thX19O5ojSJrnRuQRBQPGfccdf2o/zyZ++z7o5OVt28kBPdA/yHf/X8p38hrhEh4mj6%0AMgqT/xXNuAnNWI0o3YB59g7M2FMoWhtqUKSQ+Y8Q/xoQINRqgmASRakrvf4e4GDnX8FzDiGERhA4%0AGJEHwracPejW3ShaO5owyY39c0j8KeCjaPNQjVWABoENQR4IcAqv4zn7EEInCFx06/YLzt939uBl%0Avw8UQKRQI19ANdfi5V8AEUG17gQ/j5P5K/TUMxB4eIXX8IuvQ+AjtFbU6OMIrZXA3Yeb+ym+vRur%0A6uVzXiMdRDlCnN/7LeIVNuMXXgnbUptRo48i9A4QCm7+f0N2DISBFn8aobUihAaiDMT5td19fOdD%0AvNzfQpBFaAtQIw8jtJmzuR9Yv4R3P+zhh6++TzJuhevgCcuyjmXyVJfHiVoGEVPn87cu5TvPbub5%0AzbtJPngDZckoATA0NskPX/kAVVXZtOHabPJSX52ip3eEo6eGaaotgyBAU1UiVtgxumVlK+981MPP%0AfrWH+qoUqzub0VRlasfJ8ckCtuNSX5UkdpVLeRMxC8NQOXFmhMHRSSKWQeAHxGPmFW8Q9vzHe6mK%0Axbi9bXr47nQmww937kIIwTc3zG5J6VvHejgzMcETy7uu6Dwu5Xc+0J+dKTtZtDE0lZihM1Eo4gUB%0AScuk6LjYnociBFHDYH/fALtO9bKkrgaBoH8iQ6ZgUx2PkXccxvNFFEWQskwsfWZqq2i7nDgxTHtb%0ADUNDk+H4YTL88HYfHaBraRMN9WlGx3Kc6R2bOq6mJsnRY4Oc6R0jnY4iFEGx4BAvpb3mNVfw1S/f%0AwsmTI2x5Yx+mobJmdSsB0NMzxFefWk9lZYLDR/oZGg4n1gFseWMfTY3lbFi/CMvS0bQwC+A4HlUV%0ACfYHveRyNrGYhe/7l1yKU5OOs7gxTBGmohYCH8frxdI7wgvLNeIHOXLF7RSdgyhTFz0BpZ8h0DC0%0AVoRQEcIML/bYl27wCmwobet7fGCU0ck82aKN7wckoxbNVWlWtTeyekEjqYuMjZ5PCMH8hbX0HOln%0A1/ajLFzSgDHLgjbZTIFkKsLGTSu4bnkzf/fsW+zffYLOFfOIxk0y43mKhXD889ih/qnjhgfGsSIG%0Ai5Y2Eo2Z9J4cxrE/w73YRQIz8TS+P4Rb+BWFyb/GiDyAbm0EYRAERcCHoHDOjV/Yc57+mqaodURS%0Af4GqzSv1kEt3YcIo9VR9CPLntWVccFMJIJQyIslnUPX5M9s693vUeWiJPwFU/OJ2vPwrqOZaFG0h%0AvvMhgddP4OxFMVYAGggNxbgJxeiCIMDN/Q2+8xGK1oqiL0FPtFIcfmiWL56OYqxC0TsAgZf7O3z7%0Ag/DfgYuiLUaNPIhX+AVe9vsoqb+8dFNBHi/3A1TrfoRag1d4Hb/4Jor2h9O/qxAsW1jPlzfdwPOb%0Ad/HN//wyLXVl6LrG2ESO/pEMf/n0fSxpr0NVFZYtrOepB9fw41/u5Ft//QoN1Wn8IOB47wgC+KeP%0A38z8hspLn9On8LmbOjh4fJBv/7efs6ilmiAI6FrYwON3hR2XdCLKNx5Zx//42W/4Lz/dSm1FgrJk%0AFL90gzI8nuXGpS384f2rrzrQL2iuYk3nPH6+bT97u/tIJyPYtsu/+fo9xK5wHkzRcxnMZjk+NkbC%0AMEhHIjQmkzy6dAnP7d4DlPaZyOfJOy5JyyRpmtiex2A2ixCCiKaF2zWX5nZkbZuYbnyqstiX8jsf%0A6Iuux+5TvRwZGmF+RRll0QgH+8OiJlXxGMPZHAXHRVMU5leW0TM8xni+gOf7eL7PrpO9WIZOe1UF%0AH53p572eU0QMjfXt81l43thcseiwa88JFFVw6HA/qWSE+S3hmN/CBbUc6e5n+/tHGRqa5PSZUapL%0AKcGlS5rYt7+XN369n76BcQxdYzJTYNMDK6baFgjWrG5lMlvk7986iGXpdF7XQHtbNR/sOIbv+Rzt%0AGWJ4eJKzueFoRGfLO4c53N2PaWgYpk5NdYI7bruOjkV17N13msHUjAsAAAsySURBVK1vH2J4ZBLX%0A9UmnIqxZ3XpBIHry9ut58vbpsXfPn0Cg4wfXppDK9O+oYhmdVCb/jKix4pxnNML0pbjoBfv8Vq5m%0Aed3SebUsnXft1o43tlTi2h5H9p3mjvu7pjImxYLD6eNDnOoZYnhwAtPS2f3eUWrqUlTVpXnthQ8o%0Aq0wQiZkM948jBDS0hO+3jmVNvPfmQbZt2RsWW+oZQilNoKyqSeF7Pju2HSZdEWffnhM4pfketu1y%0AumeI08eHGewbp1iw2b29m6raFDX1ZWizyOZ8akEe134XIRKo2kJ8f4igNFyjmevxnD0gBJ69G828%0A/G6QCAPNXIeTf5nAvAFQUdQGhFqDZtyI7x7GtWN49sdo5sZPODGBbt6GU/i/BME6QEWotajqzIlP%0Avv0ugbMLRJTAOzmVSRHaArC3E/iD+M4e1MjDhBmDUbziL8HrC49xDoJ+hb2rII9feJ3AOwUihu/s%0AQ1Wmi74o+mIQFkLrwMu/9AmNefj2ThAWoAMCRV95wXeZusbDG7tY2FzFtj3HODM4juf5NNSkWX99%0AO3Xn7M4WtQzuvbmTlvoKtu7s5vTAOJqicOv17dy6qn1qs52zKtNxVnc2XTBLP7zBaMC8zPvvpmXz%0AcT2frTu7GcvkiUVMypIzsxZNtWV86yt3snVXN7sOnmJoLIciBPMbKlh/fRurFjdRkZo+ZmVH4yVX%0ADKzubJ6x0c+5mmvL+IN7V1FfleLoqSEc16O6InFVk0ALjsve/gFOTUwQM3Se6Ooied520N3DI7x5%0A7BiTtk1VLMb9HYvYcfo0H/X3E9V15peVo6sKju9zeGiYk+PjrKyvpzp+6eHF2fqdD/TD2RyZos0t%0AbfNorSznZ7v3cl1tNU1lKf7TG9vCylctTQxls4znCyysqaQ2GWdpfQ0x02BJfQ07T57B9X3yjkt5%0ALEJDKnnRus6xmEnHoloOH+nHsnRuXruAutIylfvuXsaWN/by3vvHaG4u58l/vI7evrBXX1Od5KHP%0Ar+Td7d3s3XsaIQTz5oW98oqKONevbCEaNVBVhQ3rF+G6PgODGa4L4NGH17D5Vx/z/o4eFnfU8cXH%0Abphasnf6zCg33dDO44+uIZmMMDaW5cWXdrJ12yG+/ke3cd+9XfzmnSPs+fAk0YjBurULmFX6HR3L%0AWEK2sBXLWIaqpPH9SYQwUZUrL2KjKmk0pZKC/TGW3gEo+EEeVUkjZrllg6LEcL0BgsAmIEARn8UU%0AtGmpshhLrm/BMDVaFtRMbXNZyNvs232CY4f6KK9MUCw4bNu8l5U3tVNelSQatzj08Sls2yWZjnLz%0A55awbFU4HHHzxk4CH7oPnCFdEeMf/dEGjuw/A8Dirmayk0U+3tnDYP84dz64kkQyiqar2AWH/XtO%0A0H2gl0QqfI+8vWUvy9e0Ul6Z+O0Eehw8Z0+p566javPRjHCjJMO6Byf/Km7xPRS1BiOyCQBFm49Q%0A0hAUUbQmNPNmhJICTMzoF7HzL+MU3kBRKhFWCqhBN+/ACV7DLb6HUNIY0UfCttRGNKM4dTaacQNC%0ArQQERvRx7PwLOIU3EEoZurlhepi9xMs9h574Fwh9MV7uRXz7XQCEEgWlksA9CSgItSLc3tTtxy9u%0AR09+G6HEcLzLl8K+nMAfxytsQU99B6GkcP3Mec8PI3AhGC69PpejhNmJ6JdQ9OtKcwouztQ1VnU2%0As6rzkzdpMQ2NFR2NUzvEXc7qzmZWX6RNXVP5l1+98/Jnrwg2XN/+iRvURCMGd61dzF1rF3/i+fzb%0Ap++96ON3r1vM3esufbwQgramStqark22AsKuydrmZu5dtJBvvbaZrG1fEOgPDQ1RHo3yleuv59+9%0AtZXhXI6XDxzkmTtupyIa3sBsPnyEff0DJE2Ttc1N1yTIw+9BoLd0DQg4NDCE6/ukIhYnR8cZzeWp%0AKVXQihk6IzlxQT9wsmjTPTRC70SGiUIBVQh2n+qlPBrFukgda11TWbakiYcusl1hdXWSJ7540yXP%0As7GhnEceurBEZ+v8KlrnT88ENnSNe+6aXhPQ3lZNe9uFY4sQviETSQvDDJeQTGaL5AsOqdKNQHNT%0AxVSa/9MQwiAVfZiRye8xnPkuqpIiCFzi1q1EzVUUnAMU7D3k7F14/igjme+hqbVEzdUEgU3O3kHB%0A2Y/nDzOefYG81kLMWoeu1hGz1jNZeBPPH0YIA11tIG5tnPUNRMK6nUx+C643gKG1kIxe/MP8/9PG%0ATSvYuGnFjMdSZTHuf/yGSxzBZZ9LpKLc++jqGY+tXBvO0I0nI9x6zzJuvWfZ1HNLVraEf4nAvY+u%0A+ZRnf3WEksJK/PklnothxB674HHdnPk50YzpnqdQ67HiX7tIW1GM6IV1KzRjORjTtSTOnWwn1Eqs%0A+B9f/vy1djx7B8Ltxnc/AmV6yEYxluNm/yZM058dExcRhJLGL74JCAK/H0pZKN/5EN/tIfAn8Aqv%0AIdRGFL0T3ztN4Bwg8E7hO2EpUsW8ESEMhFqNX3wLhIrvnULVSnNPlBi+vYvAHyFwj6BaYQYj8Prw%0AnX0E3jF8R+CJOIqxGoSBam3Ey7+M7+xHiAhCX3LBGL302VBKE/HCbOrFM5JnZ0EJIfBL3+P7Myfe%0AeYFP1rGZKBYpeh5+EFyTwmLqM88888xVt/JbZGoqmqJgux5RQ2d+RRlF1yUAuhpqqYxHqYrHsHSN%0AdMSiPBYlYZqkohZ+4JMt2qSjFrqqcmpsgtbKchzfR1NVqhPTd0uFosOrv9jDbRsWU17+2e5idFYQ%0ABBw82MfBQ33s+egk+/afQdc11t+yiIqr2GkpnFBXg6E1EuAiAE2pxNQXoKlluN4AjteLqkSIGCvD%0Aog1KDF1rIMDD9U4DPhFjOaqIIYSGoTWjqdVoan3pxqGIokQx9QXoagNC6CiKhWUsR1XC111RIpha%0AG7o2nW41zl4I8dDU6iuelCdJAEJtgmAchImiLUTRO1G00vbKIo7AR9GXI5R0eJEWJkKpgGASoZYh%0AtMUoeidCKSPw+giCDIq2IDxWSYWTDv0J8AcRah1CqQqDsNYUpuXVGggmEEoK5WxbaiVCxBFqQ5j1%0AUJtQzA3hsFYwSeD3I5RqhFoTtqU2gIigqM2ADRQRIoKi1SOuIgMnXTu7e3vpGR2jN5NBCMGqhgZO%0AT0yw7fgJPuzroyGVRFMV+jIZDg8PoykKXXW1eL7PwaFhjo6MMJzL4Qfhjo4dVZUcGR6hOhYnZlz9%0A/hki+D0pxnzu0pCzS+jO/ns2RrI53u05Gc6MF9BRU8X8iul6xLbt8s67R1ixfN5U6vyzVijYHOke%0AYGBgAq80K7SpsZz6+vSn3lNdkiRJ+u3oHh6hf3KSgIC6RIKmVIrBbI4T42NMFIrMLyujIhqhb3KS%0AkVyehmSSxlSSSdvmwOBguMufZZG2LLKOQ30iwanxCWoTcVLW5fdOmI3fm0B/tTzfZzRXIFMsEDUM%0AyqKRGfXlJUmSJGku+gcT6CVJkiTpHyKZ/5UkSZKkOUwGekmSJEmaw2SglyRJkqQ5TAZ6SZIkSZrD%0AZKCXJEmSpDlMBnpJkiRJmsNkoJckSZKkOUwGekmSJEmaw2SglyRJkqQ5TAZ6SZIkSZrDZKCXJEmS%0ApDlMBnpJkiRJmsNkoJckSZKkOUwGekmSJEmaw2SglyRJkqQ5TAZ6SZIkSZrDZKCXJEmSpDlMBnpJ%0AkiRJmsNkoJckSZKkOUwGekmSJEmaw2SglyRJkqQ5TAZ6SZIkSZrDZKCXJEmSpDlMBnpJkiRJmsNk%0AoJckSZKkOUwGekmSJEmaw2SglyRJkqQ5TAZ6SZIkSZrDZKCXJEmSpDlMBnpJkiRJmsNkoJckSZKk%0AOez/AWgmiGWBLXeiAAAAAElFTkSuQmCC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92696"/>
            <a:ext cx="5400600" cy="507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0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Q&amp;A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71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1. Problématique </a:t>
            </a:r>
            <a:r>
              <a:rPr lang="fr-FR" dirty="0"/>
              <a:t>&amp; </a:t>
            </a:r>
            <a:r>
              <a:rPr lang="fr-FR" dirty="0" err="1"/>
              <a:t>Stack</a:t>
            </a:r>
            <a:r>
              <a:rPr lang="fr-FR" dirty="0"/>
              <a:t> </a:t>
            </a:r>
            <a:r>
              <a:rPr lang="fr-FR" dirty="0" err="1"/>
              <a:t>Overflow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/>
          <a:lstStyle/>
          <a:p>
            <a:r>
              <a:rPr lang="fr-FR" dirty="0" smtClean="0"/>
              <a:t>Problématique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67544" y="1772816"/>
            <a:ext cx="8183880" cy="4187952"/>
          </a:xfrm>
        </p:spPr>
        <p:txBody>
          <a:bodyPr/>
          <a:lstStyle/>
          <a:p>
            <a:pPr marL="0" indent="0">
              <a:buNone/>
            </a:pPr>
            <a:endParaRPr lang="fr-FR" sz="1800" b="1" dirty="0" smtClean="0"/>
          </a:p>
          <a:p>
            <a:r>
              <a:rPr lang="fr-FR" sz="1800" b="1" dirty="0" err="1" smtClean="0"/>
              <a:t>Stack</a:t>
            </a:r>
            <a:r>
              <a:rPr lang="fr-FR" sz="1800" b="1" dirty="0" smtClean="0"/>
              <a:t> </a:t>
            </a:r>
            <a:r>
              <a:rPr lang="fr-FR" sz="1800" b="1" dirty="0" err="1" smtClean="0"/>
              <a:t>Overflow</a:t>
            </a:r>
            <a:r>
              <a:rPr lang="fr-FR" sz="1800" b="1" dirty="0" smtClean="0"/>
              <a:t> </a:t>
            </a:r>
            <a:r>
              <a:rPr lang="fr-FR" sz="1800" dirty="0" smtClean="0"/>
              <a:t>(</a:t>
            </a:r>
            <a:r>
              <a:rPr lang="fr-FR" sz="1800" dirty="0"/>
              <a:t>https://</a:t>
            </a:r>
            <a:r>
              <a:rPr lang="fr-FR" sz="1800" dirty="0" smtClean="0"/>
              <a:t>stackoverflow.com)</a:t>
            </a:r>
            <a:r>
              <a:rPr lang="fr-FR" sz="1800" dirty="0"/>
              <a:t> est un site </a:t>
            </a:r>
            <a:r>
              <a:rPr lang="fr-FR" sz="1800" dirty="0" smtClean="0"/>
              <a:t>web </a:t>
            </a:r>
            <a:r>
              <a:rPr lang="fr-FR" sz="1800" dirty="0"/>
              <a:t> proposant des </a:t>
            </a:r>
            <a:r>
              <a:rPr lang="fr-FR" sz="1800" b="1" dirty="0"/>
              <a:t>questions et réponses</a:t>
            </a:r>
            <a:r>
              <a:rPr lang="fr-FR" sz="1800" dirty="0"/>
              <a:t> sur un large choix de thèmes concernant la programmation </a:t>
            </a:r>
            <a:r>
              <a:rPr lang="fr-FR" sz="1800" b="1" dirty="0"/>
              <a:t>informatique</a:t>
            </a:r>
            <a:r>
              <a:rPr lang="fr-FR" sz="1800" dirty="0"/>
              <a:t>.</a:t>
            </a:r>
          </a:p>
          <a:p>
            <a:pPr marL="0" indent="0">
              <a:buNone/>
            </a:pPr>
            <a:endParaRPr lang="fr-FR" sz="1800" dirty="0" smtClean="0"/>
          </a:p>
          <a:p>
            <a:r>
              <a:rPr lang="fr-FR" sz="1800" dirty="0" smtClean="0"/>
              <a:t>Mettre en place un </a:t>
            </a:r>
            <a:r>
              <a:rPr lang="fr-FR" sz="1800" b="1" dirty="0"/>
              <a:t>système de suggestion de tag </a:t>
            </a:r>
            <a:r>
              <a:rPr lang="fr-FR" sz="1800" dirty="0"/>
              <a:t>pour le site. Celui-ci prendra la forme d’un </a:t>
            </a:r>
            <a:r>
              <a:rPr lang="fr-FR" sz="1800" b="1" dirty="0"/>
              <a:t>algorithme</a:t>
            </a:r>
            <a:r>
              <a:rPr lang="fr-FR" sz="1800" dirty="0"/>
              <a:t> de machine </a:t>
            </a:r>
            <a:r>
              <a:rPr lang="fr-FR" sz="1800" dirty="0" smtClean="0"/>
              <a:t>Learning (</a:t>
            </a:r>
            <a:r>
              <a:rPr lang="fr-FR" sz="1800" b="1" dirty="0" smtClean="0"/>
              <a:t>Multi Labels</a:t>
            </a:r>
            <a:r>
              <a:rPr lang="fr-FR" sz="1800" dirty="0" smtClean="0"/>
              <a:t>) </a:t>
            </a:r>
            <a:r>
              <a:rPr lang="fr-FR" sz="1800" dirty="0"/>
              <a:t>qui assigne automatiquement </a:t>
            </a:r>
            <a:r>
              <a:rPr lang="fr-FR" sz="1800" dirty="0" smtClean="0"/>
              <a:t>plusieurs </a:t>
            </a:r>
            <a:r>
              <a:rPr lang="fr-FR" sz="1800" dirty="0"/>
              <a:t>tags pertinents à une </a:t>
            </a:r>
            <a:r>
              <a:rPr lang="fr-FR" sz="1800" dirty="0" smtClean="0"/>
              <a:t>question</a:t>
            </a:r>
          </a:p>
          <a:p>
            <a:endParaRPr lang="fr-FR" sz="1800" dirty="0"/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515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/>
          <a:lstStyle/>
          <a:p>
            <a:r>
              <a:rPr lang="fr-FR" dirty="0" err="1" smtClean="0"/>
              <a:t>Stackoverflow</a:t>
            </a:r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7025489" cy="431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>
            <p:custDataLst>
              <p:tags r:id="rId3"/>
            </p:custDataLst>
          </p:nvPr>
        </p:nvSpPr>
        <p:spPr>
          <a:xfrm>
            <a:off x="1115616" y="59492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Title</a:t>
            </a:r>
            <a:r>
              <a:rPr lang="fr-FR" dirty="0" smtClean="0"/>
              <a:t>, Body, and tags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53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/>
          <a:lstStyle/>
          <a:p>
            <a:r>
              <a:rPr lang="fr-FR" dirty="0" smtClean="0"/>
              <a:t>Data</a:t>
            </a:r>
            <a:endParaRPr lang="fr-FR" dirty="0"/>
          </a:p>
        </p:txBody>
      </p:sp>
      <p:sp>
        <p:nvSpPr>
          <p:cNvPr id="5" name="ZoneTexte 4"/>
          <p:cNvSpPr txBox="1"/>
          <p:nvPr>
            <p:custDataLst>
              <p:tags r:id="rId2"/>
            </p:custDataLst>
          </p:nvPr>
        </p:nvSpPr>
        <p:spPr>
          <a:xfrm>
            <a:off x="683568" y="1628800"/>
            <a:ext cx="7848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u="sng" dirty="0" smtClean="0"/>
              <a:t>Source: </a:t>
            </a:r>
            <a:r>
              <a:rPr lang="fr-FR" u="sng" dirty="0" smtClean="0">
                <a:hlinkClick r:id="rId4"/>
              </a:rPr>
              <a:t>https</a:t>
            </a:r>
            <a:r>
              <a:rPr lang="fr-FR" u="sng" dirty="0">
                <a:hlinkClick r:id="rId4"/>
              </a:rPr>
              <a:t>://</a:t>
            </a:r>
            <a:r>
              <a:rPr lang="fr-FR" u="sng" dirty="0" smtClean="0">
                <a:hlinkClick r:id="rId4"/>
              </a:rPr>
              <a:t>data.stackexchange.com/stackoverflow/query/new</a:t>
            </a:r>
            <a:endParaRPr lang="fr-FR" u="sng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u="sng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Données </a:t>
            </a:r>
            <a:r>
              <a:rPr lang="fr-FR" dirty="0" smtClean="0"/>
              <a:t>extraites de </a:t>
            </a:r>
            <a:r>
              <a:rPr lang="fr-FR" dirty="0" smtClean="0"/>
              <a:t>2014 </a:t>
            </a:r>
            <a:r>
              <a:rPr lang="fr-FR" dirty="0" smtClean="0"/>
              <a:t>à </a:t>
            </a:r>
            <a:r>
              <a:rPr lang="fr-FR" dirty="0" smtClean="0"/>
              <a:t>2017 avec note </a:t>
            </a:r>
            <a:r>
              <a:rPr lang="fr-FR" dirty="0" smtClean="0"/>
              <a:t>supérieure à </a:t>
            </a:r>
            <a:r>
              <a:rPr lang="fr-FR" dirty="0" smtClean="0"/>
              <a:t>10 et avec au moins un tag</a:t>
            </a:r>
          </a:p>
          <a:p>
            <a:pPr marL="285750" indent="-285750">
              <a:buFont typeface="Arial" pitchFamily="34" charset="0"/>
              <a:buChar char="•"/>
            </a:pPr>
            <a:endParaRPr lang="fr-FR" u="sng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Command SQL pour </a:t>
            </a:r>
            <a:r>
              <a:rPr lang="en-US" dirty="0" err="1" smtClean="0"/>
              <a:t>l’année</a:t>
            </a:r>
            <a:r>
              <a:rPr lang="en-US" dirty="0" smtClean="0"/>
              <a:t> 2014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Id, Body, Title, Tags, </a:t>
            </a:r>
            <a:r>
              <a:rPr lang="en-US" dirty="0" err="1"/>
              <a:t>LastActivityDate</a:t>
            </a:r>
            <a:r>
              <a:rPr lang="en-US" dirty="0"/>
              <a:t>, Score FROM Posts WHERE </a:t>
            </a:r>
            <a:r>
              <a:rPr lang="en-US" dirty="0" err="1"/>
              <a:t>LastActivityDate</a:t>
            </a:r>
            <a:r>
              <a:rPr lang="en-US" dirty="0"/>
              <a:t> &gt; '01/01/2014' AND </a:t>
            </a:r>
            <a:r>
              <a:rPr lang="en-US" dirty="0" err="1"/>
              <a:t>LastActivityDate</a:t>
            </a:r>
            <a:r>
              <a:rPr lang="en-US" dirty="0"/>
              <a:t> &gt; '01/01/2015' AND Tags IS NOT NULL AND Score &gt; 10</a:t>
            </a:r>
            <a:endParaRPr lang="fr-FR" u="sng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81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/>
              <a:t>2. Préparation des données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45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/>
          <a:lstStyle/>
          <a:p>
            <a:r>
              <a:rPr lang="fr-FR" dirty="0" smtClean="0"/>
              <a:t>Format</a:t>
            </a:r>
            <a:endParaRPr lang="fr-FR" dirty="0"/>
          </a:p>
        </p:txBody>
      </p:sp>
      <p:pic>
        <p:nvPicPr>
          <p:cNvPr id="4" name="Image 3"/>
          <p:cNvPicPr/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5576" y="1844824"/>
            <a:ext cx="7632848" cy="20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7544" y="188640"/>
            <a:ext cx="8183880" cy="1051560"/>
          </a:xfrm>
        </p:spPr>
        <p:txBody>
          <a:bodyPr/>
          <a:lstStyle/>
          <a:p>
            <a:r>
              <a:rPr lang="fr-FR" dirty="0" smtClean="0"/>
              <a:t>Tags</a:t>
            </a:r>
            <a:endParaRPr lang="fr-FR" dirty="0"/>
          </a:p>
        </p:txBody>
      </p:sp>
      <p:pic>
        <p:nvPicPr>
          <p:cNvPr id="5" name="Image 4"/>
          <p:cNvPicPr/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9552" y="1628800"/>
            <a:ext cx="3832225" cy="2806065"/>
          </a:xfrm>
          <a:prstGeom prst="rect">
            <a:avLst/>
          </a:prstGeom>
        </p:spPr>
      </p:pic>
      <p:pic>
        <p:nvPicPr>
          <p:cNvPr id="6" name="Image 5"/>
          <p:cNvPicPr/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543036" y="1628799"/>
            <a:ext cx="4133420" cy="2806065"/>
          </a:xfrm>
          <a:prstGeom prst="rect">
            <a:avLst/>
          </a:prstGeom>
        </p:spPr>
      </p:pic>
      <p:sp>
        <p:nvSpPr>
          <p:cNvPr id="3" name="ZoneTexte 2"/>
          <p:cNvSpPr txBox="1"/>
          <p:nvPr>
            <p:custDataLst>
              <p:tags r:id="rId4"/>
            </p:custDataLst>
          </p:nvPr>
        </p:nvSpPr>
        <p:spPr>
          <a:xfrm>
            <a:off x="683568" y="4653136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Plus de </a:t>
            </a:r>
            <a:r>
              <a:rPr lang="fr-FR" dirty="0" smtClean="0"/>
              <a:t>16 000 </a:t>
            </a:r>
            <a:r>
              <a:rPr lang="fr-FR" dirty="0" smtClean="0"/>
              <a:t>tags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1% (162) des tags les plus utilisé représente 50% du volume d’occurrence.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07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543</TotalTime>
  <Words>550</Words>
  <Application>Microsoft Office PowerPoint</Application>
  <PresentationFormat>Affichage à l'écran (4:3)</PresentationFormat>
  <Paragraphs>168</Paragraphs>
  <Slides>26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Aspect</vt:lpstr>
      <vt:lpstr>NLP Stack overflow</vt:lpstr>
      <vt:lpstr>PLAN</vt:lpstr>
      <vt:lpstr>1. Problématique &amp; Stack Overflow </vt:lpstr>
      <vt:lpstr>Problématique</vt:lpstr>
      <vt:lpstr>Stackoverflow</vt:lpstr>
      <vt:lpstr>Data</vt:lpstr>
      <vt:lpstr> 2. Préparation des données </vt:lpstr>
      <vt:lpstr>Format</vt:lpstr>
      <vt:lpstr>Tags</vt:lpstr>
      <vt:lpstr>Tags one-hot encoded</vt:lpstr>
      <vt:lpstr>Corpus</vt:lpstr>
      <vt:lpstr>Tables de fréquences</vt:lpstr>
      <vt:lpstr> 3. Méthodologie </vt:lpstr>
      <vt:lpstr>Format des résultats: modèles non-supervisé</vt:lpstr>
      <vt:lpstr>Format des résultats: modèles supervisés</vt:lpstr>
      <vt:lpstr>Scoring: Hit Rate</vt:lpstr>
      <vt:lpstr> 3. Modèles </vt:lpstr>
      <vt:lpstr>Modèles Non-Supervises</vt:lpstr>
      <vt:lpstr>Modèles Semi-Supervises</vt:lpstr>
      <vt:lpstr>Modèles Supervises</vt:lpstr>
      <vt:lpstr>Modèles Supervises</vt:lpstr>
      <vt:lpstr>Exemple</vt:lpstr>
      <vt:lpstr> 3. Conclusion </vt:lpstr>
      <vt:lpstr>Conclusion</vt:lpstr>
      <vt:lpstr>API</vt:lpstr>
      <vt:lpstr> Q&amp;A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Stack overflow</dc:title>
  <dc:creator>ben</dc:creator>
  <cp:lastModifiedBy>ben</cp:lastModifiedBy>
  <cp:revision>32</cp:revision>
  <dcterms:created xsi:type="dcterms:W3CDTF">2019-02-04T11:13:10Z</dcterms:created>
  <dcterms:modified xsi:type="dcterms:W3CDTF">2019-02-05T09:22:53Z</dcterms:modified>
</cp:coreProperties>
</file>